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56" r:id="rId3"/>
    <p:sldId id="257" r:id="rId4"/>
    <p:sldId id="258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7" r:id="rId16"/>
    <p:sldId id="276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65" r:id="rId26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282" y="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2018/10/16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2018/10/16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2018/10/16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2018/10/16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2018/10/16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2018/10/16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2018/10/16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2018/10/16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2018/10/16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2018/10/16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2018/10/16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" y="1635646"/>
            <a:ext cx="9144000" cy="117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66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0468" y="53779"/>
            <a:ext cx="2257276" cy="534744"/>
            <a:chOff x="1" y="164798"/>
            <a:chExt cx="1351751" cy="320227"/>
          </a:xfrm>
        </p:grpSpPr>
        <p:sp>
          <p:nvSpPr>
            <p:cNvPr id="5" name="任意多边形 4"/>
            <p:cNvSpPr/>
            <p:nvPr/>
          </p:nvSpPr>
          <p:spPr>
            <a:xfrm rot="16200000">
              <a:off x="-126759" y="291558"/>
              <a:ext cx="320227" cy="66708"/>
            </a:xfrm>
            <a:custGeom>
              <a:avLst/>
              <a:gdLst>
                <a:gd name="connsiteX0" fmla="*/ 0 w 777430"/>
                <a:gd name="connsiteY0" fmla="*/ 0 h 161925"/>
                <a:gd name="connsiteX1" fmla="*/ 777430 w 777430"/>
                <a:gd name="connsiteY1" fmla="*/ 0 h 161925"/>
                <a:gd name="connsiteX2" fmla="*/ 704138 w 777430"/>
                <a:gd name="connsiteY2" fmla="*/ 161925 h 161925"/>
                <a:gd name="connsiteX3" fmla="*/ 73293 w 777430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430" h="161925">
                  <a:moveTo>
                    <a:pt x="0" y="0"/>
                  </a:moveTo>
                  <a:lnTo>
                    <a:pt x="777430" y="0"/>
                  </a:lnTo>
                  <a:lnTo>
                    <a:pt x="704138" y="161925"/>
                  </a:lnTo>
                  <a:lnTo>
                    <a:pt x="73293" y="161925"/>
                  </a:lnTo>
                  <a:close/>
                </a:path>
              </a:pathLst>
            </a:custGeom>
            <a:solidFill>
              <a:srgbClr val="B8110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12700" dir="5400000" algn="t" rotWithShape="0">
                <a:srgbClr val="E7E6E6">
                  <a:lumMod val="10000"/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43205" tIns="21603" rIns="43205" bIns="21603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华文细黑"/>
                <a:ea typeface="华文细黑"/>
                <a:cs typeface="+mn-cs"/>
              </a:endParaRPr>
            </a:p>
          </p:txBody>
        </p:sp>
        <p:sp>
          <p:nvSpPr>
            <p:cNvPr id="6" name="文本框 3"/>
            <p:cNvSpPr txBox="1"/>
            <p:nvPr/>
          </p:nvSpPr>
          <p:spPr>
            <a:xfrm>
              <a:off x="107950" y="247340"/>
              <a:ext cx="1243802" cy="173574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43205" tIns="21603" rIns="43205" bIns="21603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defRPr>
              </a:lvl1pPr>
            </a:lstStyle>
            <a:p>
              <a:pPr algn="ctr"/>
              <a:r>
                <a:rPr lang="en-US" altLang="zh-CN" sz="1600" dirty="0" smtClean="0">
                  <a:latin typeface="+mn-ea"/>
                </a:rPr>
                <a:t>4-2</a:t>
              </a:r>
              <a:r>
                <a:rPr lang="zh-CN" altLang="en-US" sz="1600" dirty="0" smtClean="0">
                  <a:latin typeface="+mn-ea"/>
                </a:rPr>
                <a:t>地块（阅园）</a:t>
              </a:r>
              <a:endParaRPr lang="zh-CN" altLang="en-US" sz="1600" dirty="0">
                <a:latin typeface="+mn-ea"/>
              </a:endParaRP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"/>
          <a:stretch/>
        </p:blipFill>
        <p:spPr bwMode="auto">
          <a:xfrm>
            <a:off x="1233181" y="645633"/>
            <a:ext cx="6817815" cy="4518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7295388" y="3908238"/>
            <a:ext cx="1652701" cy="1168547"/>
            <a:chOff x="3491880" y="1437852"/>
            <a:chExt cx="3960440" cy="2800240"/>
          </a:xfrm>
        </p:grpSpPr>
        <p:pic>
          <p:nvPicPr>
            <p:cNvPr id="8" name="Picture 4" descr="C:\Users\admin\Desktop\4-2\44714732471532604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1437852"/>
              <a:ext cx="3960440" cy="280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任意多边形 8"/>
            <p:cNvSpPr/>
            <p:nvPr/>
          </p:nvSpPr>
          <p:spPr>
            <a:xfrm>
              <a:off x="3784600" y="2355726"/>
              <a:ext cx="3206750" cy="1080120"/>
            </a:xfrm>
            <a:custGeom>
              <a:avLst/>
              <a:gdLst>
                <a:gd name="connsiteX0" fmla="*/ 3155950 w 3206750"/>
                <a:gd name="connsiteY0" fmla="*/ 0 h 1200150"/>
                <a:gd name="connsiteX1" fmla="*/ 0 w 3206750"/>
                <a:gd name="connsiteY1" fmla="*/ 298450 h 1200150"/>
                <a:gd name="connsiteX2" fmla="*/ 127000 w 3206750"/>
                <a:gd name="connsiteY2" fmla="*/ 1200150 h 1200150"/>
                <a:gd name="connsiteX3" fmla="*/ 2609850 w 3206750"/>
                <a:gd name="connsiteY3" fmla="*/ 977900 h 1200150"/>
                <a:gd name="connsiteX4" fmla="*/ 2559050 w 3206750"/>
                <a:gd name="connsiteY4" fmla="*/ 685800 h 1200150"/>
                <a:gd name="connsiteX5" fmla="*/ 3206750 w 3206750"/>
                <a:gd name="connsiteY5" fmla="*/ 679450 h 1200150"/>
                <a:gd name="connsiteX6" fmla="*/ 3155950 w 3206750"/>
                <a:gd name="connsiteY6" fmla="*/ 0 h 1200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06750" h="1200150">
                  <a:moveTo>
                    <a:pt x="3155950" y="0"/>
                  </a:moveTo>
                  <a:lnTo>
                    <a:pt x="0" y="298450"/>
                  </a:lnTo>
                  <a:lnTo>
                    <a:pt x="127000" y="1200150"/>
                  </a:lnTo>
                  <a:lnTo>
                    <a:pt x="2609850" y="977900"/>
                  </a:lnTo>
                  <a:lnTo>
                    <a:pt x="2559050" y="685800"/>
                  </a:lnTo>
                  <a:lnTo>
                    <a:pt x="3206750" y="679450"/>
                  </a:lnTo>
                  <a:lnTo>
                    <a:pt x="3155950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877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236" y="588523"/>
            <a:ext cx="6799147" cy="4513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10468" y="53779"/>
            <a:ext cx="2257276" cy="534744"/>
            <a:chOff x="1" y="164798"/>
            <a:chExt cx="1351751" cy="320227"/>
          </a:xfrm>
        </p:grpSpPr>
        <p:sp>
          <p:nvSpPr>
            <p:cNvPr id="5" name="任意多边形 4"/>
            <p:cNvSpPr/>
            <p:nvPr/>
          </p:nvSpPr>
          <p:spPr>
            <a:xfrm rot="16200000">
              <a:off x="-126759" y="291558"/>
              <a:ext cx="320227" cy="66708"/>
            </a:xfrm>
            <a:custGeom>
              <a:avLst/>
              <a:gdLst>
                <a:gd name="connsiteX0" fmla="*/ 0 w 777430"/>
                <a:gd name="connsiteY0" fmla="*/ 0 h 161925"/>
                <a:gd name="connsiteX1" fmla="*/ 777430 w 777430"/>
                <a:gd name="connsiteY1" fmla="*/ 0 h 161925"/>
                <a:gd name="connsiteX2" fmla="*/ 704138 w 777430"/>
                <a:gd name="connsiteY2" fmla="*/ 161925 h 161925"/>
                <a:gd name="connsiteX3" fmla="*/ 73293 w 777430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430" h="161925">
                  <a:moveTo>
                    <a:pt x="0" y="0"/>
                  </a:moveTo>
                  <a:lnTo>
                    <a:pt x="777430" y="0"/>
                  </a:lnTo>
                  <a:lnTo>
                    <a:pt x="704138" y="161925"/>
                  </a:lnTo>
                  <a:lnTo>
                    <a:pt x="73293" y="161925"/>
                  </a:lnTo>
                  <a:close/>
                </a:path>
              </a:pathLst>
            </a:custGeom>
            <a:solidFill>
              <a:srgbClr val="B8110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12700" dir="5400000" algn="t" rotWithShape="0">
                <a:srgbClr val="E7E6E6">
                  <a:lumMod val="10000"/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43205" tIns="21603" rIns="43205" bIns="21603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华文细黑"/>
                <a:ea typeface="华文细黑"/>
                <a:cs typeface="+mn-cs"/>
              </a:endParaRPr>
            </a:p>
          </p:txBody>
        </p:sp>
        <p:sp>
          <p:nvSpPr>
            <p:cNvPr id="6" name="文本框 3"/>
            <p:cNvSpPr txBox="1"/>
            <p:nvPr/>
          </p:nvSpPr>
          <p:spPr>
            <a:xfrm>
              <a:off x="107950" y="247340"/>
              <a:ext cx="1243802" cy="173574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43205" tIns="21603" rIns="43205" bIns="21603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defRPr>
              </a:lvl1pPr>
            </a:lstStyle>
            <a:p>
              <a:pPr algn="ctr"/>
              <a:r>
                <a:rPr lang="en-US" altLang="zh-CN" sz="1600" dirty="0" smtClean="0">
                  <a:latin typeface="+mn-ea"/>
                </a:rPr>
                <a:t>4-2</a:t>
              </a:r>
              <a:r>
                <a:rPr lang="zh-CN" altLang="en-US" sz="1600" dirty="0" smtClean="0">
                  <a:latin typeface="+mn-ea"/>
                </a:rPr>
                <a:t>地块（阅园）</a:t>
              </a:r>
              <a:endParaRPr lang="zh-CN" altLang="en-US" sz="1600" dirty="0">
                <a:latin typeface="+mn-ea"/>
              </a:endParaRPr>
            </a:p>
          </p:txBody>
        </p:sp>
      </p:grpSp>
      <p:pic>
        <p:nvPicPr>
          <p:cNvPr id="8" name="Picture 4" descr="C:\Users\admin\Desktop\4-2\4471473247153260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388" y="3908238"/>
            <a:ext cx="1652701" cy="116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任意多边形 1"/>
          <p:cNvSpPr/>
          <p:nvPr/>
        </p:nvSpPr>
        <p:spPr>
          <a:xfrm>
            <a:off x="7679531" y="4200525"/>
            <a:ext cx="1069182" cy="183356"/>
          </a:xfrm>
          <a:custGeom>
            <a:avLst/>
            <a:gdLst>
              <a:gd name="connsiteX0" fmla="*/ 0 w 1069182"/>
              <a:gd name="connsiteY0" fmla="*/ 88106 h 183356"/>
              <a:gd name="connsiteX1" fmla="*/ 14288 w 1069182"/>
              <a:gd name="connsiteY1" fmla="*/ 183356 h 183356"/>
              <a:gd name="connsiteX2" fmla="*/ 1069182 w 1069182"/>
              <a:gd name="connsiteY2" fmla="*/ 73819 h 183356"/>
              <a:gd name="connsiteX3" fmla="*/ 1059657 w 1069182"/>
              <a:gd name="connsiteY3" fmla="*/ 0 h 183356"/>
              <a:gd name="connsiteX4" fmla="*/ 0 w 1069182"/>
              <a:gd name="connsiteY4" fmla="*/ 88106 h 18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9182" h="183356">
                <a:moveTo>
                  <a:pt x="0" y="88106"/>
                </a:moveTo>
                <a:lnTo>
                  <a:pt x="14288" y="183356"/>
                </a:lnTo>
                <a:lnTo>
                  <a:pt x="1069182" y="73819"/>
                </a:lnTo>
                <a:lnTo>
                  <a:pt x="1059657" y="0"/>
                </a:lnTo>
                <a:lnTo>
                  <a:pt x="0" y="88106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57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"/>
          <a:stretch/>
        </p:blipFill>
        <p:spPr bwMode="auto">
          <a:xfrm>
            <a:off x="1194946" y="628894"/>
            <a:ext cx="6689422" cy="444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10468" y="53779"/>
            <a:ext cx="2257276" cy="534744"/>
            <a:chOff x="1" y="164798"/>
            <a:chExt cx="1351751" cy="320227"/>
          </a:xfrm>
        </p:grpSpPr>
        <p:sp>
          <p:nvSpPr>
            <p:cNvPr id="5" name="任意多边形 4"/>
            <p:cNvSpPr/>
            <p:nvPr/>
          </p:nvSpPr>
          <p:spPr>
            <a:xfrm rot="16200000">
              <a:off x="-126759" y="291558"/>
              <a:ext cx="320227" cy="66708"/>
            </a:xfrm>
            <a:custGeom>
              <a:avLst/>
              <a:gdLst>
                <a:gd name="connsiteX0" fmla="*/ 0 w 777430"/>
                <a:gd name="connsiteY0" fmla="*/ 0 h 161925"/>
                <a:gd name="connsiteX1" fmla="*/ 777430 w 777430"/>
                <a:gd name="connsiteY1" fmla="*/ 0 h 161925"/>
                <a:gd name="connsiteX2" fmla="*/ 704138 w 777430"/>
                <a:gd name="connsiteY2" fmla="*/ 161925 h 161925"/>
                <a:gd name="connsiteX3" fmla="*/ 73293 w 777430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430" h="161925">
                  <a:moveTo>
                    <a:pt x="0" y="0"/>
                  </a:moveTo>
                  <a:lnTo>
                    <a:pt x="777430" y="0"/>
                  </a:lnTo>
                  <a:lnTo>
                    <a:pt x="704138" y="161925"/>
                  </a:lnTo>
                  <a:lnTo>
                    <a:pt x="73293" y="161925"/>
                  </a:lnTo>
                  <a:close/>
                </a:path>
              </a:pathLst>
            </a:custGeom>
            <a:solidFill>
              <a:srgbClr val="B8110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12700" dir="5400000" algn="t" rotWithShape="0">
                <a:srgbClr val="E7E6E6">
                  <a:lumMod val="10000"/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43205" tIns="21603" rIns="43205" bIns="21603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华文细黑"/>
                <a:ea typeface="华文细黑"/>
                <a:cs typeface="+mn-cs"/>
              </a:endParaRPr>
            </a:p>
          </p:txBody>
        </p:sp>
        <p:sp>
          <p:nvSpPr>
            <p:cNvPr id="6" name="文本框 3"/>
            <p:cNvSpPr txBox="1"/>
            <p:nvPr/>
          </p:nvSpPr>
          <p:spPr>
            <a:xfrm>
              <a:off x="107950" y="247340"/>
              <a:ext cx="1243802" cy="173574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43205" tIns="21603" rIns="43205" bIns="21603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defRPr>
              </a:lvl1pPr>
            </a:lstStyle>
            <a:p>
              <a:pPr algn="ctr"/>
              <a:r>
                <a:rPr lang="en-US" altLang="zh-CN" sz="1600" dirty="0" smtClean="0">
                  <a:latin typeface="+mn-ea"/>
                </a:rPr>
                <a:t>4-2</a:t>
              </a:r>
              <a:r>
                <a:rPr lang="zh-CN" altLang="en-US" sz="1600" dirty="0" smtClean="0">
                  <a:latin typeface="+mn-ea"/>
                </a:rPr>
                <a:t>地块（阅园）</a:t>
              </a:r>
              <a:endParaRPr lang="zh-CN" altLang="en-US" sz="1600" dirty="0">
                <a:latin typeface="+mn-ea"/>
              </a:endParaRPr>
            </a:p>
          </p:txBody>
        </p:sp>
      </p:grpSp>
      <p:pic>
        <p:nvPicPr>
          <p:cNvPr id="8" name="Picture 4" descr="C:\Users\admin\Desktop\4-2\4471473247153260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388" y="3908237"/>
            <a:ext cx="1652701" cy="116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任意多边形 2"/>
          <p:cNvSpPr/>
          <p:nvPr/>
        </p:nvSpPr>
        <p:spPr>
          <a:xfrm>
            <a:off x="7434263" y="4171950"/>
            <a:ext cx="190500" cy="226219"/>
          </a:xfrm>
          <a:custGeom>
            <a:avLst/>
            <a:gdLst>
              <a:gd name="connsiteX0" fmla="*/ 0 w 190500"/>
              <a:gd name="connsiteY0" fmla="*/ 28575 h 226219"/>
              <a:gd name="connsiteX1" fmla="*/ 16668 w 190500"/>
              <a:gd name="connsiteY1" fmla="*/ 226219 h 226219"/>
              <a:gd name="connsiteX2" fmla="*/ 190500 w 190500"/>
              <a:gd name="connsiteY2" fmla="*/ 202406 h 226219"/>
              <a:gd name="connsiteX3" fmla="*/ 166687 w 190500"/>
              <a:gd name="connsiteY3" fmla="*/ 0 h 226219"/>
              <a:gd name="connsiteX4" fmla="*/ 0 w 190500"/>
              <a:gd name="connsiteY4" fmla="*/ 28575 h 22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500" h="226219">
                <a:moveTo>
                  <a:pt x="0" y="28575"/>
                </a:moveTo>
                <a:lnTo>
                  <a:pt x="16668" y="226219"/>
                </a:lnTo>
                <a:lnTo>
                  <a:pt x="190500" y="202406"/>
                </a:lnTo>
                <a:lnTo>
                  <a:pt x="166687" y="0"/>
                </a:lnTo>
                <a:lnTo>
                  <a:pt x="0" y="28575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rot="21130051">
            <a:off x="7936942" y="4154920"/>
            <a:ext cx="92721" cy="590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 rot="21130051">
            <a:off x="8162872" y="4125513"/>
            <a:ext cx="92721" cy="590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 rot="21130051">
            <a:off x="8548138" y="4087315"/>
            <a:ext cx="199025" cy="590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40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57" y="567040"/>
            <a:ext cx="6740781" cy="446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10468" y="53779"/>
            <a:ext cx="2257276" cy="534744"/>
            <a:chOff x="1" y="164798"/>
            <a:chExt cx="1351751" cy="320227"/>
          </a:xfrm>
        </p:grpSpPr>
        <p:sp>
          <p:nvSpPr>
            <p:cNvPr id="5" name="任意多边形 4"/>
            <p:cNvSpPr/>
            <p:nvPr/>
          </p:nvSpPr>
          <p:spPr>
            <a:xfrm rot="16200000">
              <a:off x="-126759" y="291558"/>
              <a:ext cx="320227" cy="66708"/>
            </a:xfrm>
            <a:custGeom>
              <a:avLst/>
              <a:gdLst>
                <a:gd name="connsiteX0" fmla="*/ 0 w 777430"/>
                <a:gd name="connsiteY0" fmla="*/ 0 h 161925"/>
                <a:gd name="connsiteX1" fmla="*/ 777430 w 777430"/>
                <a:gd name="connsiteY1" fmla="*/ 0 h 161925"/>
                <a:gd name="connsiteX2" fmla="*/ 704138 w 777430"/>
                <a:gd name="connsiteY2" fmla="*/ 161925 h 161925"/>
                <a:gd name="connsiteX3" fmla="*/ 73293 w 777430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430" h="161925">
                  <a:moveTo>
                    <a:pt x="0" y="0"/>
                  </a:moveTo>
                  <a:lnTo>
                    <a:pt x="777430" y="0"/>
                  </a:lnTo>
                  <a:lnTo>
                    <a:pt x="704138" y="161925"/>
                  </a:lnTo>
                  <a:lnTo>
                    <a:pt x="73293" y="161925"/>
                  </a:lnTo>
                  <a:close/>
                </a:path>
              </a:pathLst>
            </a:custGeom>
            <a:solidFill>
              <a:srgbClr val="B8110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12700" dir="5400000" algn="t" rotWithShape="0">
                <a:srgbClr val="E7E6E6">
                  <a:lumMod val="10000"/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43205" tIns="21603" rIns="43205" bIns="21603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华文细黑"/>
                <a:ea typeface="华文细黑"/>
                <a:cs typeface="+mn-cs"/>
              </a:endParaRPr>
            </a:p>
          </p:txBody>
        </p:sp>
        <p:sp>
          <p:nvSpPr>
            <p:cNvPr id="6" name="文本框 3"/>
            <p:cNvSpPr txBox="1"/>
            <p:nvPr/>
          </p:nvSpPr>
          <p:spPr>
            <a:xfrm>
              <a:off x="107950" y="247340"/>
              <a:ext cx="1243802" cy="173574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43205" tIns="21603" rIns="43205" bIns="21603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defRPr>
              </a:lvl1pPr>
            </a:lstStyle>
            <a:p>
              <a:pPr algn="ctr"/>
              <a:r>
                <a:rPr lang="en-US" altLang="zh-CN" sz="1600" dirty="0" smtClean="0">
                  <a:latin typeface="+mn-ea"/>
                </a:rPr>
                <a:t>4-2</a:t>
              </a:r>
              <a:r>
                <a:rPr lang="zh-CN" altLang="en-US" sz="1600" dirty="0" smtClean="0">
                  <a:latin typeface="+mn-ea"/>
                </a:rPr>
                <a:t>地块（阅园）</a:t>
              </a:r>
              <a:endParaRPr lang="zh-CN" altLang="en-US" sz="1600" dirty="0">
                <a:latin typeface="+mn-ea"/>
              </a:endParaRPr>
            </a:p>
          </p:txBody>
        </p:sp>
      </p:grpSp>
      <p:pic>
        <p:nvPicPr>
          <p:cNvPr id="8" name="Picture 4" descr="C:\Users\admin\Desktop\4-2\4471473247153260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388" y="3908237"/>
            <a:ext cx="1652701" cy="116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 rot="21130051">
            <a:off x="7669740" y="4155636"/>
            <a:ext cx="214512" cy="8286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 rot="21130051">
            <a:off x="8276959" y="4103248"/>
            <a:ext cx="214512" cy="8286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28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0468" y="53779"/>
            <a:ext cx="2257276" cy="534744"/>
            <a:chOff x="1" y="164798"/>
            <a:chExt cx="1351751" cy="320227"/>
          </a:xfrm>
        </p:grpSpPr>
        <p:sp>
          <p:nvSpPr>
            <p:cNvPr id="5" name="任意多边形 4"/>
            <p:cNvSpPr/>
            <p:nvPr/>
          </p:nvSpPr>
          <p:spPr>
            <a:xfrm rot="16200000">
              <a:off x="-126759" y="291558"/>
              <a:ext cx="320227" cy="66708"/>
            </a:xfrm>
            <a:custGeom>
              <a:avLst/>
              <a:gdLst>
                <a:gd name="connsiteX0" fmla="*/ 0 w 777430"/>
                <a:gd name="connsiteY0" fmla="*/ 0 h 161925"/>
                <a:gd name="connsiteX1" fmla="*/ 777430 w 777430"/>
                <a:gd name="connsiteY1" fmla="*/ 0 h 161925"/>
                <a:gd name="connsiteX2" fmla="*/ 704138 w 777430"/>
                <a:gd name="connsiteY2" fmla="*/ 161925 h 161925"/>
                <a:gd name="connsiteX3" fmla="*/ 73293 w 777430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430" h="161925">
                  <a:moveTo>
                    <a:pt x="0" y="0"/>
                  </a:moveTo>
                  <a:lnTo>
                    <a:pt x="777430" y="0"/>
                  </a:lnTo>
                  <a:lnTo>
                    <a:pt x="704138" y="161925"/>
                  </a:lnTo>
                  <a:lnTo>
                    <a:pt x="73293" y="161925"/>
                  </a:lnTo>
                  <a:close/>
                </a:path>
              </a:pathLst>
            </a:custGeom>
            <a:solidFill>
              <a:srgbClr val="B8110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12700" dir="5400000" algn="t" rotWithShape="0">
                <a:srgbClr val="E7E6E6">
                  <a:lumMod val="10000"/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43205" tIns="21603" rIns="43205" bIns="21603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华文细黑"/>
                <a:ea typeface="华文细黑"/>
                <a:cs typeface="+mn-cs"/>
              </a:endParaRPr>
            </a:p>
          </p:txBody>
        </p:sp>
        <p:sp>
          <p:nvSpPr>
            <p:cNvPr id="6" name="文本框 3"/>
            <p:cNvSpPr txBox="1"/>
            <p:nvPr/>
          </p:nvSpPr>
          <p:spPr>
            <a:xfrm>
              <a:off x="107950" y="247340"/>
              <a:ext cx="1243802" cy="173574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43205" tIns="21603" rIns="43205" bIns="21603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defRPr>
              </a:lvl1pPr>
            </a:lstStyle>
            <a:p>
              <a:pPr algn="ctr"/>
              <a:r>
                <a:rPr lang="en-US" altLang="zh-CN" sz="1600" dirty="0" smtClean="0">
                  <a:latin typeface="+mn-ea"/>
                </a:rPr>
                <a:t>2#</a:t>
              </a:r>
              <a:r>
                <a:rPr lang="zh-CN" altLang="en-US" sz="1600" dirty="0" smtClean="0">
                  <a:latin typeface="+mn-ea"/>
                </a:rPr>
                <a:t>地块（阅峰）</a:t>
              </a:r>
              <a:endParaRPr lang="zh-CN" altLang="en-US" sz="1600" dirty="0">
                <a:latin typeface="+mn-ea"/>
              </a:endParaRP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64086" y="3707036"/>
            <a:ext cx="2448272" cy="1382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任意多边形 1"/>
          <p:cNvSpPr/>
          <p:nvPr/>
        </p:nvSpPr>
        <p:spPr>
          <a:xfrm>
            <a:off x="7447643" y="4490575"/>
            <a:ext cx="903514" cy="598714"/>
          </a:xfrm>
          <a:custGeom>
            <a:avLst/>
            <a:gdLst>
              <a:gd name="connsiteX0" fmla="*/ 478971 w 903514"/>
              <a:gd name="connsiteY0" fmla="*/ 0 h 598714"/>
              <a:gd name="connsiteX1" fmla="*/ 0 w 903514"/>
              <a:gd name="connsiteY1" fmla="*/ 337457 h 598714"/>
              <a:gd name="connsiteX2" fmla="*/ 718457 w 903514"/>
              <a:gd name="connsiteY2" fmla="*/ 598714 h 598714"/>
              <a:gd name="connsiteX3" fmla="*/ 903514 w 903514"/>
              <a:gd name="connsiteY3" fmla="*/ 272143 h 598714"/>
              <a:gd name="connsiteX4" fmla="*/ 566057 w 903514"/>
              <a:gd name="connsiteY4" fmla="*/ 0 h 598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3514" h="598714">
                <a:moveTo>
                  <a:pt x="478971" y="0"/>
                </a:moveTo>
                <a:lnTo>
                  <a:pt x="0" y="337457"/>
                </a:lnTo>
                <a:lnTo>
                  <a:pt x="718457" y="598714"/>
                </a:lnTo>
                <a:lnTo>
                  <a:pt x="903514" y="272143"/>
                </a:lnTo>
                <a:lnTo>
                  <a:pt x="566057" y="0"/>
                </a:lnTo>
              </a:path>
            </a:pathLst>
          </a:custGeom>
          <a:solidFill>
            <a:srgbClr val="C0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21863" y="832520"/>
            <a:ext cx="6253477" cy="3517581"/>
            <a:chOff x="0" y="0"/>
            <a:chExt cx="9143999" cy="5143500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9143999" cy="514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任意多边形 16"/>
            <p:cNvSpPr/>
            <p:nvPr/>
          </p:nvSpPr>
          <p:spPr>
            <a:xfrm>
              <a:off x="1641764" y="1593273"/>
              <a:ext cx="2957945" cy="1316182"/>
            </a:xfrm>
            <a:custGeom>
              <a:avLst/>
              <a:gdLst>
                <a:gd name="connsiteX0" fmla="*/ 838200 w 2957945"/>
                <a:gd name="connsiteY0" fmla="*/ 0 h 1316182"/>
                <a:gd name="connsiteX1" fmla="*/ 0 w 2957945"/>
                <a:gd name="connsiteY1" fmla="*/ 574963 h 1316182"/>
                <a:gd name="connsiteX2" fmla="*/ 2299854 w 2957945"/>
                <a:gd name="connsiteY2" fmla="*/ 1316182 h 1316182"/>
                <a:gd name="connsiteX3" fmla="*/ 2957945 w 2957945"/>
                <a:gd name="connsiteY3" fmla="*/ 616527 h 1316182"/>
                <a:gd name="connsiteX4" fmla="*/ 838200 w 2957945"/>
                <a:gd name="connsiteY4" fmla="*/ 0 h 131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7945" h="1316182">
                  <a:moveTo>
                    <a:pt x="838200" y="0"/>
                  </a:moveTo>
                  <a:lnTo>
                    <a:pt x="0" y="574963"/>
                  </a:lnTo>
                  <a:lnTo>
                    <a:pt x="2299854" y="1316182"/>
                  </a:lnTo>
                  <a:lnTo>
                    <a:pt x="2957945" y="616527"/>
                  </a:lnTo>
                  <a:lnTo>
                    <a:pt x="838200" y="0"/>
                  </a:lnTo>
                  <a:close/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526473" y="2251364"/>
              <a:ext cx="2867891" cy="1399309"/>
            </a:xfrm>
            <a:custGeom>
              <a:avLst/>
              <a:gdLst>
                <a:gd name="connsiteX0" fmla="*/ 1080654 w 2867891"/>
                <a:gd name="connsiteY0" fmla="*/ 0 h 1399309"/>
                <a:gd name="connsiteX1" fmla="*/ 0 w 2867891"/>
                <a:gd name="connsiteY1" fmla="*/ 796636 h 1399309"/>
                <a:gd name="connsiteX2" fmla="*/ 2064327 w 2867891"/>
                <a:gd name="connsiteY2" fmla="*/ 1399309 h 1399309"/>
                <a:gd name="connsiteX3" fmla="*/ 2867891 w 2867891"/>
                <a:gd name="connsiteY3" fmla="*/ 623454 h 1399309"/>
                <a:gd name="connsiteX4" fmla="*/ 1080654 w 2867891"/>
                <a:gd name="connsiteY4" fmla="*/ 0 h 139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7891" h="1399309">
                  <a:moveTo>
                    <a:pt x="1080654" y="0"/>
                  </a:moveTo>
                  <a:lnTo>
                    <a:pt x="0" y="796636"/>
                  </a:lnTo>
                  <a:lnTo>
                    <a:pt x="2064327" y="1399309"/>
                  </a:lnTo>
                  <a:lnTo>
                    <a:pt x="2867891" y="623454"/>
                  </a:lnTo>
                  <a:lnTo>
                    <a:pt x="1080654" y="0"/>
                  </a:lnTo>
                  <a:close/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4003964" y="1454727"/>
              <a:ext cx="4765963" cy="2209800"/>
            </a:xfrm>
            <a:custGeom>
              <a:avLst/>
              <a:gdLst>
                <a:gd name="connsiteX0" fmla="*/ 1420091 w 4765963"/>
                <a:gd name="connsiteY0" fmla="*/ 0 h 2209800"/>
                <a:gd name="connsiteX1" fmla="*/ 0 w 4765963"/>
                <a:gd name="connsiteY1" fmla="*/ 1475509 h 2209800"/>
                <a:gd name="connsiteX2" fmla="*/ 2438400 w 4765963"/>
                <a:gd name="connsiteY2" fmla="*/ 2209800 h 2209800"/>
                <a:gd name="connsiteX3" fmla="*/ 4765963 w 4765963"/>
                <a:gd name="connsiteY3" fmla="*/ 803564 h 2209800"/>
                <a:gd name="connsiteX4" fmla="*/ 1420091 w 4765963"/>
                <a:gd name="connsiteY4" fmla="*/ 0 h 220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5963" h="2209800">
                  <a:moveTo>
                    <a:pt x="1420091" y="0"/>
                  </a:moveTo>
                  <a:lnTo>
                    <a:pt x="0" y="1475509"/>
                  </a:lnTo>
                  <a:lnTo>
                    <a:pt x="2438400" y="2209800"/>
                  </a:lnTo>
                  <a:lnTo>
                    <a:pt x="4765963" y="803564"/>
                  </a:lnTo>
                  <a:lnTo>
                    <a:pt x="1420091" y="0"/>
                  </a:lnTo>
                  <a:close/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20" name="矩形 19"/>
            <p:cNvSpPr/>
            <p:nvPr/>
          </p:nvSpPr>
          <p:spPr>
            <a:xfrm>
              <a:off x="2860199" y="2143122"/>
              <a:ext cx="1340844" cy="514678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400" b="1" dirty="0" smtClean="0">
                  <a:solidFill>
                    <a:schemeClr val="bg1"/>
                  </a:solidFill>
                  <a:latin typeface="华文细黑" pitchFamily="2" charset="-122"/>
                  <a:ea typeface="华文细黑" pitchFamily="2" charset="-122"/>
                </a:rPr>
                <a:t>2-2</a:t>
              </a:r>
              <a:r>
                <a:rPr lang="zh-CN" altLang="en-US" sz="1400" b="1" dirty="0" smtClean="0">
                  <a:solidFill>
                    <a:schemeClr val="bg1"/>
                  </a:solidFill>
                  <a:latin typeface="华文细黑" pitchFamily="2" charset="-122"/>
                  <a:ea typeface="华文细黑" pitchFamily="2" charset="-122"/>
                </a:rPr>
                <a:t>地块</a:t>
              </a:r>
              <a:endParaRPr lang="zh-CN" altLang="en-US" sz="1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533937" y="2786063"/>
              <a:ext cx="1340844" cy="514678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400" b="1" dirty="0" smtClean="0">
                  <a:solidFill>
                    <a:schemeClr val="bg1"/>
                  </a:solidFill>
                  <a:latin typeface="华文细黑" pitchFamily="2" charset="-122"/>
                  <a:ea typeface="华文细黑" pitchFamily="2" charset="-122"/>
                </a:rPr>
                <a:t>2-4</a:t>
              </a:r>
              <a:r>
                <a:rPr lang="zh-CN" altLang="en-US" sz="1400" b="1" dirty="0" smtClean="0">
                  <a:solidFill>
                    <a:schemeClr val="bg1"/>
                  </a:solidFill>
                  <a:latin typeface="华文细黑" pitchFamily="2" charset="-122"/>
                  <a:ea typeface="华文细黑" pitchFamily="2" charset="-122"/>
                </a:rPr>
                <a:t>地块</a:t>
              </a:r>
              <a:endParaRPr lang="zh-CN" altLang="en-US" sz="1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3391324" y="1071553"/>
              <a:ext cx="1340844" cy="514678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400" b="1" dirty="0" smtClean="0">
                  <a:solidFill>
                    <a:schemeClr val="bg1"/>
                  </a:solidFill>
                  <a:latin typeface="华文细黑" pitchFamily="2" charset="-122"/>
                  <a:ea typeface="华文细黑" pitchFamily="2" charset="-122"/>
                </a:rPr>
                <a:t>2-1</a:t>
              </a:r>
              <a:r>
                <a:rPr lang="zh-CN" altLang="en-US" sz="1400" b="1" dirty="0" smtClean="0">
                  <a:solidFill>
                    <a:schemeClr val="bg1"/>
                  </a:solidFill>
                  <a:latin typeface="华文细黑" pitchFamily="2" charset="-122"/>
                  <a:ea typeface="华文细黑" pitchFamily="2" charset="-122"/>
                </a:rPr>
                <a:t>地块</a:t>
              </a:r>
              <a:endParaRPr lang="zh-CN" altLang="en-US" sz="1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5605902" y="2143122"/>
              <a:ext cx="1340844" cy="514678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400" b="1" dirty="0" smtClean="0">
                  <a:solidFill>
                    <a:schemeClr val="bg1"/>
                  </a:solidFill>
                  <a:latin typeface="华文细黑" pitchFamily="2" charset="-122"/>
                  <a:ea typeface="华文细黑" pitchFamily="2" charset="-122"/>
                </a:rPr>
                <a:t>2-3</a:t>
              </a:r>
              <a:r>
                <a:rPr lang="zh-CN" altLang="en-US" sz="1400" b="1" dirty="0" smtClean="0">
                  <a:solidFill>
                    <a:schemeClr val="bg1"/>
                  </a:solidFill>
                  <a:latin typeface="华文细黑" pitchFamily="2" charset="-122"/>
                  <a:ea typeface="华文细黑" pitchFamily="2" charset="-122"/>
                </a:rPr>
                <a:t>地块</a:t>
              </a:r>
              <a:endParaRPr lang="zh-CN" altLang="en-US" sz="1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799634" y="3357568"/>
              <a:ext cx="1509721" cy="514678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400" b="1" dirty="0" smtClean="0">
                  <a:solidFill>
                    <a:schemeClr val="bg1"/>
                  </a:solidFill>
                  <a:latin typeface="华文细黑" pitchFamily="2" charset="-122"/>
                  <a:ea typeface="华文细黑" pitchFamily="2" charset="-122"/>
                </a:rPr>
                <a:t>银海学校</a:t>
              </a:r>
              <a:endParaRPr lang="zh-CN" altLang="en-US" sz="1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137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admin\Desktop\2#地\4719474329457377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4" y="545179"/>
            <a:ext cx="6496659" cy="450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10468" y="53779"/>
            <a:ext cx="2257276" cy="534744"/>
            <a:chOff x="1" y="164798"/>
            <a:chExt cx="1351751" cy="320227"/>
          </a:xfrm>
        </p:grpSpPr>
        <p:sp>
          <p:nvSpPr>
            <p:cNvPr id="5" name="任意多边形 4"/>
            <p:cNvSpPr/>
            <p:nvPr/>
          </p:nvSpPr>
          <p:spPr>
            <a:xfrm rot="16200000">
              <a:off x="-126759" y="291558"/>
              <a:ext cx="320227" cy="66708"/>
            </a:xfrm>
            <a:custGeom>
              <a:avLst/>
              <a:gdLst>
                <a:gd name="connsiteX0" fmla="*/ 0 w 777430"/>
                <a:gd name="connsiteY0" fmla="*/ 0 h 161925"/>
                <a:gd name="connsiteX1" fmla="*/ 777430 w 777430"/>
                <a:gd name="connsiteY1" fmla="*/ 0 h 161925"/>
                <a:gd name="connsiteX2" fmla="*/ 704138 w 777430"/>
                <a:gd name="connsiteY2" fmla="*/ 161925 h 161925"/>
                <a:gd name="connsiteX3" fmla="*/ 73293 w 777430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430" h="161925">
                  <a:moveTo>
                    <a:pt x="0" y="0"/>
                  </a:moveTo>
                  <a:lnTo>
                    <a:pt x="777430" y="0"/>
                  </a:lnTo>
                  <a:lnTo>
                    <a:pt x="704138" y="161925"/>
                  </a:lnTo>
                  <a:lnTo>
                    <a:pt x="73293" y="161925"/>
                  </a:lnTo>
                  <a:close/>
                </a:path>
              </a:pathLst>
            </a:custGeom>
            <a:solidFill>
              <a:srgbClr val="B8110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12700" dir="5400000" algn="t" rotWithShape="0">
                <a:srgbClr val="E7E6E6">
                  <a:lumMod val="10000"/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43205" tIns="21603" rIns="43205" bIns="21603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华文细黑"/>
                <a:ea typeface="华文细黑"/>
                <a:cs typeface="+mn-cs"/>
              </a:endParaRPr>
            </a:p>
          </p:txBody>
        </p:sp>
        <p:sp>
          <p:nvSpPr>
            <p:cNvPr id="6" name="文本框 3"/>
            <p:cNvSpPr txBox="1"/>
            <p:nvPr/>
          </p:nvSpPr>
          <p:spPr>
            <a:xfrm>
              <a:off x="107950" y="247340"/>
              <a:ext cx="1243802" cy="173574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43205" tIns="21603" rIns="43205" bIns="21603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defRPr>
              </a:lvl1pPr>
            </a:lstStyle>
            <a:p>
              <a:pPr algn="ctr"/>
              <a:r>
                <a:rPr lang="en-US" altLang="zh-CN" sz="1600" dirty="0" smtClean="0">
                  <a:latin typeface="+mn-ea"/>
                </a:rPr>
                <a:t>2#</a:t>
              </a:r>
              <a:r>
                <a:rPr lang="zh-CN" altLang="en-US" sz="1600" dirty="0" smtClean="0">
                  <a:latin typeface="+mn-ea"/>
                </a:rPr>
                <a:t>地块（阅峰）</a:t>
              </a:r>
              <a:endParaRPr lang="zh-CN" altLang="en-US" sz="1600" dirty="0">
                <a:latin typeface="+mn-ea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1487129">
            <a:off x="1696588" y="2094354"/>
            <a:ext cx="450649" cy="569595"/>
            <a:chOff x="913538" y="999778"/>
            <a:chExt cx="554112" cy="541643"/>
          </a:xfrm>
        </p:grpSpPr>
        <p:sp>
          <p:nvSpPr>
            <p:cNvPr id="37" name="矩形 36"/>
            <p:cNvSpPr/>
            <p:nvPr/>
          </p:nvSpPr>
          <p:spPr>
            <a:xfrm>
              <a:off x="1035602" y="999778"/>
              <a:ext cx="432048" cy="10801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 smtClean="0"/>
                <a:t>21</a:t>
              </a:r>
              <a:endParaRPr lang="zh-CN" altLang="en-US" sz="1200" b="1" dirty="0"/>
            </a:p>
          </p:txBody>
        </p:sp>
        <p:sp>
          <p:nvSpPr>
            <p:cNvPr id="38" name="矩形 37"/>
            <p:cNvSpPr/>
            <p:nvPr/>
          </p:nvSpPr>
          <p:spPr>
            <a:xfrm>
              <a:off x="981269" y="1232920"/>
              <a:ext cx="432048" cy="10801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 smtClean="0"/>
                <a:t>20</a:t>
              </a:r>
              <a:endParaRPr lang="zh-CN" altLang="en-US" sz="1200" b="1" dirty="0"/>
            </a:p>
          </p:txBody>
        </p:sp>
        <p:sp>
          <p:nvSpPr>
            <p:cNvPr id="39" name="矩形 38"/>
            <p:cNvSpPr/>
            <p:nvPr/>
          </p:nvSpPr>
          <p:spPr>
            <a:xfrm>
              <a:off x="913538" y="1433409"/>
              <a:ext cx="432048" cy="10801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 smtClean="0"/>
                <a:t>19</a:t>
              </a:r>
              <a:endParaRPr lang="zh-CN" altLang="en-US" sz="1200" b="1" dirty="0"/>
            </a:p>
          </p:txBody>
        </p:sp>
      </p:grpSp>
      <p:grpSp>
        <p:nvGrpSpPr>
          <p:cNvPr id="40" name="组合 39"/>
          <p:cNvGrpSpPr/>
          <p:nvPr/>
        </p:nvGrpSpPr>
        <p:grpSpPr>
          <a:xfrm rot="1487129">
            <a:off x="2181572" y="2315799"/>
            <a:ext cx="400076" cy="513854"/>
            <a:chOff x="981269" y="999778"/>
            <a:chExt cx="486381" cy="554928"/>
          </a:xfrm>
        </p:grpSpPr>
        <p:sp>
          <p:nvSpPr>
            <p:cNvPr id="41" name="矩形 40"/>
            <p:cNvSpPr/>
            <p:nvPr/>
          </p:nvSpPr>
          <p:spPr>
            <a:xfrm>
              <a:off x="1035602" y="999778"/>
              <a:ext cx="432048" cy="10801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 smtClean="0"/>
                <a:t>18</a:t>
              </a:r>
              <a:endParaRPr lang="zh-CN" altLang="en-US" sz="1200" b="1" dirty="0"/>
            </a:p>
          </p:txBody>
        </p:sp>
        <p:sp>
          <p:nvSpPr>
            <p:cNvPr id="42" name="矩形 41"/>
            <p:cNvSpPr/>
            <p:nvPr/>
          </p:nvSpPr>
          <p:spPr>
            <a:xfrm>
              <a:off x="981269" y="1232920"/>
              <a:ext cx="432048" cy="10801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 smtClean="0"/>
                <a:t>17</a:t>
              </a:r>
              <a:endParaRPr lang="zh-CN" altLang="en-US" sz="1200" b="1" dirty="0"/>
            </a:p>
          </p:txBody>
        </p:sp>
        <p:sp>
          <p:nvSpPr>
            <p:cNvPr id="43" name="矩形 42"/>
            <p:cNvSpPr/>
            <p:nvPr/>
          </p:nvSpPr>
          <p:spPr>
            <a:xfrm>
              <a:off x="1001008" y="1446694"/>
              <a:ext cx="432048" cy="10801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 smtClean="0"/>
                <a:t>16</a:t>
              </a:r>
              <a:endParaRPr lang="zh-CN" altLang="en-US" sz="1200" b="1" dirty="0"/>
            </a:p>
          </p:txBody>
        </p:sp>
      </p:grpSp>
      <p:sp>
        <p:nvSpPr>
          <p:cNvPr id="54" name="矩形 53"/>
          <p:cNvSpPr/>
          <p:nvPr/>
        </p:nvSpPr>
        <p:spPr>
          <a:xfrm rot="1531278">
            <a:off x="2547269" y="2711626"/>
            <a:ext cx="426963" cy="1047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>
                <a:solidFill>
                  <a:schemeClr val="tx1"/>
                </a:solidFill>
              </a:rPr>
              <a:t>12</a:t>
            </a:r>
            <a:endParaRPr lang="zh-CN" altLang="en-US" sz="1200" b="1" dirty="0">
              <a:solidFill>
                <a:schemeClr val="tx1"/>
              </a:solidFill>
            </a:endParaRPr>
          </a:p>
        </p:txBody>
      </p:sp>
      <p:sp>
        <p:nvSpPr>
          <p:cNvPr id="55" name="矩形 54"/>
          <p:cNvSpPr/>
          <p:nvPr/>
        </p:nvSpPr>
        <p:spPr>
          <a:xfrm rot="1531278">
            <a:off x="2700327" y="2526998"/>
            <a:ext cx="426963" cy="10472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>
                <a:solidFill>
                  <a:schemeClr val="tx1"/>
                </a:solidFill>
              </a:rPr>
              <a:t>13</a:t>
            </a:r>
            <a:endParaRPr lang="zh-CN" altLang="en-US" sz="1200" b="1" dirty="0">
              <a:solidFill>
                <a:schemeClr val="tx1"/>
              </a:solidFill>
            </a:endParaRPr>
          </a:p>
        </p:txBody>
      </p:sp>
      <p:sp>
        <p:nvSpPr>
          <p:cNvPr id="57" name="矩形 56"/>
          <p:cNvSpPr/>
          <p:nvPr/>
        </p:nvSpPr>
        <p:spPr>
          <a:xfrm rot="1531278">
            <a:off x="3004123" y="2439118"/>
            <a:ext cx="426963" cy="10472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b="1" dirty="0" smtClean="0">
                <a:solidFill>
                  <a:schemeClr val="tx1"/>
                </a:solidFill>
              </a:rPr>
              <a:t>15</a:t>
            </a:r>
            <a:endParaRPr lang="zh-CN" altLang="en-US" sz="1000" b="1" dirty="0">
              <a:solidFill>
                <a:schemeClr val="tx1"/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304427" y="2083912"/>
            <a:ext cx="732365" cy="300638"/>
            <a:chOff x="2339723" y="2098400"/>
            <a:chExt cx="697069" cy="286149"/>
          </a:xfrm>
        </p:grpSpPr>
        <p:sp>
          <p:nvSpPr>
            <p:cNvPr id="56" name="矩形 55"/>
            <p:cNvSpPr/>
            <p:nvPr/>
          </p:nvSpPr>
          <p:spPr>
            <a:xfrm rot="1531278">
              <a:off x="2609829" y="2279828"/>
              <a:ext cx="426963" cy="10472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 smtClean="0">
                  <a:solidFill>
                    <a:schemeClr val="tx1"/>
                  </a:solidFill>
                </a:rPr>
                <a:t>14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61" name="圆角矩形 60"/>
            <p:cNvSpPr/>
            <p:nvPr/>
          </p:nvSpPr>
          <p:spPr>
            <a:xfrm rot="1752717">
              <a:off x="2339723" y="2098400"/>
              <a:ext cx="360040" cy="15584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00" b="1" dirty="0" smtClean="0"/>
                <a:t>15F</a:t>
              </a:r>
              <a:endParaRPr lang="zh-CN" altLang="en-US" sz="800" b="1" dirty="0"/>
            </a:p>
          </p:txBody>
        </p:sp>
      </p:grpSp>
      <p:sp>
        <p:nvSpPr>
          <p:cNvPr id="62" name="圆角矩形 61"/>
          <p:cNvSpPr/>
          <p:nvPr/>
        </p:nvSpPr>
        <p:spPr>
          <a:xfrm rot="1752717">
            <a:off x="3332730" y="2562490"/>
            <a:ext cx="360040" cy="1558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00" b="1" dirty="0" smtClean="0"/>
              <a:t>15F</a:t>
            </a:r>
            <a:endParaRPr lang="zh-CN" altLang="en-US" sz="800" b="1" dirty="0"/>
          </a:p>
        </p:txBody>
      </p:sp>
      <p:sp>
        <p:nvSpPr>
          <p:cNvPr id="63" name="圆角矩形 62"/>
          <p:cNvSpPr/>
          <p:nvPr/>
        </p:nvSpPr>
        <p:spPr>
          <a:xfrm rot="1752717">
            <a:off x="3070301" y="2672141"/>
            <a:ext cx="360040" cy="1558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00" b="1" dirty="0" smtClean="0"/>
              <a:t>15F</a:t>
            </a:r>
            <a:endParaRPr lang="zh-CN" altLang="en-US" sz="800" b="1" dirty="0"/>
          </a:p>
        </p:txBody>
      </p:sp>
      <p:sp>
        <p:nvSpPr>
          <p:cNvPr id="64" name="圆角矩形 63"/>
          <p:cNvSpPr/>
          <p:nvPr/>
        </p:nvSpPr>
        <p:spPr>
          <a:xfrm rot="1752717">
            <a:off x="2888940" y="2870920"/>
            <a:ext cx="360040" cy="1558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00" b="1" dirty="0" smtClean="0"/>
              <a:t>9F</a:t>
            </a:r>
            <a:endParaRPr lang="zh-CN" altLang="en-US" sz="800" b="1" dirty="0"/>
          </a:p>
        </p:txBody>
      </p:sp>
      <p:sp>
        <p:nvSpPr>
          <p:cNvPr id="68" name="矩形 67"/>
          <p:cNvSpPr/>
          <p:nvPr/>
        </p:nvSpPr>
        <p:spPr>
          <a:xfrm rot="1531278">
            <a:off x="1894291" y="3422638"/>
            <a:ext cx="426963" cy="1047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b="1" dirty="0" smtClean="0">
                <a:solidFill>
                  <a:schemeClr val="tx1"/>
                </a:solidFill>
              </a:rPr>
              <a:t>1</a:t>
            </a:r>
            <a:endParaRPr lang="zh-CN" altLang="en-US" sz="1000" b="1" dirty="0">
              <a:solidFill>
                <a:schemeClr val="tx1"/>
              </a:solidFill>
            </a:endParaRPr>
          </a:p>
        </p:txBody>
      </p:sp>
      <p:sp>
        <p:nvSpPr>
          <p:cNvPr id="69" name="圆角矩形 68"/>
          <p:cNvSpPr/>
          <p:nvPr/>
        </p:nvSpPr>
        <p:spPr>
          <a:xfrm rot="1752717">
            <a:off x="2300189" y="3626565"/>
            <a:ext cx="360040" cy="1558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00" b="1" dirty="0" smtClean="0"/>
              <a:t>11F</a:t>
            </a:r>
            <a:endParaRPr lang="zh-CN" altLang="en-US" sz="800" b="1" dirty="0"/>
          </a:p>
        </p:txBody>
      </p:sp>
      <p:sp>
        <p:nvSpPr>
          <p:cNvPr id="72" name="矩形 71"/>
          <p:cNvSpPr/>
          <p:nvPr/>
        </p:nvSpPr>
        <p:spPr>
          <a:xfrm rot="1531278">
            <a:off x="1999745" y="3163422"/>
            <a:ext cx="426963" cy="10472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b="1" dirty="0" smtClean="0">
                <a:solidFill>
                  <a:schemeClr val="tx1"/>
                </a:solidFill>
              </a:rPr>
              <a:t>2</a:t>
            </a:r>
            <a:endParaRPr lang="zh-CN" altLang="en-US" sz="1000" b="1" dirty="0">
              <a:solidFill>
                <a:schemeClr val="tx1"/>
              </a:solidFill>
            </a:endParaRPr>
          </a:p>
        </p:txBody>
      </p:sp>
      <p:sp>
        <p:nvSpPr>
          <p:cNvPr id="73" name="圆角矩形 72"/>
          <p:cNvSpPr/>
          <p:nvPr/>
        </p:nvSpPr>
        <p:spPr>
          <a:xfrm rot="1752717">
            <a:off x="2412312" y="3335916"/>
            <a:ext cx="360040" cy="1558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00" b="1" dirty="0" smtClean="0"/>
              <a:t>17F</a:t>
            </a:r>
            <a:endParaRPr lang="zh-CN" altLang="en-US" sz="800" b="1" dirty="0"/>
          </a:p>
        </p:txBody>
      </p:sp>
      <p:sp>
        <p:nvSpPr>
          <p:cNvPr id="74" name="矩形 73"/>
          <p:cNvSpPr/>
          <p:nvPr/>
        </p:nvSpPr>
        <p:spPr>
          <a:xfrm rot="1531278">
            <a:off x="2173916" y="2967479"/>
            <a:ext cx="426963" cy="10472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b="1" dirty="0" smtClean="0">
                <a:solidFill>
                  <a:schemeClr val="tx1"/>
                </a:solidFill>
              </a:rPr>
              <a:t>3</a:t>
            </a:r>
            <a:endParaRPr lang="zh-CN" altLang="en-US" sz="1000" b="1" dirty="0">
              <a:solidFill>
                <a:schemeClr val="tx1"/>
              </a:solidFill>
            </a:endParaRPr>
          </a:p>
        </p:txBody>
      </p:sp>
      <p:sp>
        <p:nvSpPr>
          <p:cNvPr id="75" name="圆角矩形 74"/>
          <p:cNvSpPr/>
          <p:nvPr/>
        </p:nvSpPr>
        <p:spPr>
          <a:xfrm rot="1752717">
            <a:off x="2586483" y="3139973"/>
            <a:ext cx="360040" cy="1558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00" b="1" dirty="0" smtClean="0"/>
              <a:t>17F</a:t>
            </a:r>
            <a:endParaRPr lang="zh-CN" altLang="en-US" sz="800" b="1" dirty="0"/>
          </a:p>
        </p:txBody>
      </p:sp>
      <p:grpSp>
        <p:nvGrpSpPr>
          <p:cNvPr id="76" name="组合 75"/>
          <p:cNvGrpSpPr/>
          <p:nvPr/>
        </p:nvGrpSpPr>
        <p:grpSpPr>
          <a:xfrm rot="1512526">
            <a:off x="1553618" y="2843354"/>
            <a:ext cx="489703" cy="780641"/>
            <a:chOff x="919103" y="999778"/>
            <a:chExt cx="548547" cy="780641"/>
          </a:xfrm>
        </p:grpSpPr>
        <p:sp>
          <p:nvSpPr>
            <p:cNvPr id="77" name="矩形 76"/>
            <p:cNvSpPr/>
            <p:nvPr/>
          </p:nvSpPr>
          <p:spPr>
            <a:xfrm>
              <a:off x="1035602" y="999778"/>
              <a:ext cx="432048" cy="10801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 smtClean="0"/>
                <a:t>7</a:t>
              </a:r>
              <a:endParaRPr lang="zh-CN" altLang="en-US" sz="1200" b="1" dirty="0"/>
            </a:p>
          </p:txBody>
        </p:sp>
        <p:sp>
          <p:nvSpPr>
            <p:cNvPr id="78" name="矩形 77"/>
            <p:cNvSpPr/>
            <p:nvPr/>
          </p:nvSpPr>
          <p:spPr>
            <a:xfrm>
              <a:off x="981269" y="1232920"/>
              <a:ext cx="432048" cy="10801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 smtClean="0"/>
                <a:t>6</a:t>
              </a:r>
              <a:endParaRPr lang="zh-CN" altLang="en-US" sz="1200" b="1" dirty="0"/>
            </a:p>
          </p:txBody>
        </p:sp>
        <p:sp>
          <p:nvSpPr>
            <p:cNvPr id="79" name="矩形 78"/>
            <p:cNvSpPr/>
            <p:nvPr/>
          </p:nvSpPr>
          <p:spPr>
            <a:xfrm>
              <a:off x="935668" y="1476862"/>
              <a:ext cx="432048" cy="10801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 smtClean="0"/>
                <a:t>5</a:t>
              </a:r>
              <a:endParaRPr lang="zh-CN" altLang="en-US" sz="1200" b="1" dirty="0"/>
            </a:p>
          </p:txBody>
        </p:sp>
        <p:sp>
          <p:nvSpPr>
            <p:cNvPr id="80" name="矩形 79"/>
            <p:cNvSpPr/>
            <p:nvPr/>
          </p:nvSpPr>
          <p:spPr>
            <a:xfrm>
              <a:off x="919103" y="1672407"/>
              <a:ext cx="432048" cy="10801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 smtClean="0"/>
                <a:t>4</a:t>
              </a:r>
              <a:endParaRPr lang="zh-CN" altLang="en-US" sz="1200" b="1" dirty="0"/>
            </a:p>
          </p:txBody>
        </p:sp>
      </p:grpSp>
      <p:grpSp>
        <p:nvGrpSpPr>
          <p:cNvPr id="81" name="组合 80"/>
          <p:cNvGrpSpPr/>
          <p:nvPr/>
        </p:nvGrpSpPr>
        <p:grpSpPr>
          <a:xfrm rot="1512526">
            <a:off x="1132848" y="2647632"/>
            <a:ext cx="490307" cy="780641"/>
            <a:chOff x="919103" y="999778"/>
            <a:chExt cx="548547" cy="780641"/>
          </a:xfrm>
        </p:grpSpPr>
        <p:sp>
          <p:nvSpPr>
            <p:cNvPr id="82" name="矩形 81"/>
            <p:cNvSpPr/>
            <p:nvPr/>
          </p:nvSpPr>
          <p:spPr>
            <a:xfrm>
              <a:off x="1035602" y="999778"/>
              <a:ext cx="432048" cy="10801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 smtClean="0"/>
                <a:t>11</a:t>
              </a:r>
              <a:endParaRPr lang="zh-CN" altLang="en-US" sz="1200" b="1" dirty="0"/>
            </a:p>
          </p:txBody>
        </p:sp>
        <p:sp>
          <p:nvSpPr>
            <p:cNvPr id="83" name="矩形 82"/>
            <p:cNvSpPr/>
            <p:nvPr/>
          </p:nvSpPr>
          <p:spPr>
            <a:xfrm>
              <a:off x="981269" y="1232920"/>
              <a:ext cx="432048" cy="10801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 smtClean="0"/>
                <a:t>10</a:t>
              </a:r>
              <a:endParaRPr lang="zh-CN" altLang="en-US" sz="1200" b="1" dirty="0"/>
            </a:p>
          </p:txBody>
        </p:sp>
        <p:sp>
          <p:nvSpPr>
            <p:cNvPr id="84" name="矩形 83"/>
            <p:cNvSpPr/>
            <p:nvPr/>
          </p:nvSpPr>
          <p:spPr>
            <a:xfrm>
              <a:off x="935668" y="1476862"/>
              <a:ext cx="432048" cy="10801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 smtClean="0"/>
                <a:t>9</a:t>
              </a:r>
              <a:endParaRPr lang="zh-CN" altLang="en-US" sz="1200" b="1" dirty="0"/>
            </a:p>
          </p:txBody>
        </p:sp>
        <p:sp>
          <p:nvSpPr>
            <p:cNvPr id="85" name="矩形 84"/>
            <p:cNvSpPr/>
            <p:nvPr/>
          </p:nvSpPr>
          <p:spPr>
            <a:xfrm>
              <a:off x="919103" y="1672407"/>
              <a:ext cx="432048" cy="10801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 smtClean="0"/>
                <a:t>8</a:t>
              </a:r>
              <a:endParaRPr lang="zh-CN" altLang="en-US" sz="1200" b="1" dirty="0"/>
            </a:p>
          </p:txBody>
        </p:sp>
      </p:grpSp>
      <p:pic>
        <p:nvPicPr>
          <p:cNvPr id="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4288" y="666884"/>
            <a:ext cx="1397662" cy="219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4288" y="2931790"/>
            <a:ext cx="1397662" cy="219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6700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0468" y="53779"/>
            <a:ext cx="2257276" cy="534744"/>
            <a:chOff x="1" y="164798"/>
            <a:chExt cx="1351751" cy="320227"/>
          </a:xfrm>
        </p:grpSpPr>
        <p:sp>
          <p:nvSpPr>
            <p:cNvPr id="5" name="任意多边形 4"/>
            <p:cNvSpPr/>
            <p:nvPr/>
          </p:nvSpPr>
          <p:spPr>
            <a:xfrm rot="16200000">
              <a:off x="-126759" y="291558"/>
              <a:ext cx="320227" cy="66708"/>
            </a:xfrm>
            <a:custGeom>
              <a:avLst/>
              <a:gdLst>
                <a:gd name="connsiteX0" fmla="*/ 0 w 777430"/>
                <a:gd name="connsiteY0" fmla="*/ 0 h 161925"/>
                <a:gd name="connsiteX1" fmla="*/ 777430 w 777430"/>
                <a:gd name="connsiteY1" fmla="*/ 0 h 161925"/>
                <a:gd name="connsiteX2" fmla="*/ 704138 w 777430"/>
                <a:gd name="connsiteY2" fmla="*/ 161925 h 161925"/>
                <a:gd name="connsiteX3" fmla="*/ 73293 w 777430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430" h="161925">
                  <a:moveTo>
                    <a:pt x="0" y="0"/>
                  </a:moveTo>
                  <a:lnTo>
                    <a:pt x="777430" y="0"/>
                  </a:lnTo>
                  <a:lnTo>
                    <a:pt x="704138" y="161925"/>
                  </a:lnTo>
                  <a:lnTo>
                    <a:pt x="73293" y="161925"/>
                  </a:lnTo>
                  <a:close/>
                </a:path>
              </a:pathLst>
            </a:custGeom>
            <a:solidFill>
              <a:srgbClr val="B8110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12700" dir="5400000" algn="t" rotWithShape="0">
                <a:srgbClr val="E7E6E6">
                  <a:lumMod val="10000"/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43205" tIns="21603" rIns="43205" bIns="21603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华文细黑"/>
                <a:ea typeface="华文细黑"/>
                <a:cs typeface="+mn-cs"/>
              </a:endParaRPr>
            </a:p>
          </p:txBody>
        </p:sp>
        <p:sp>
          <p:nvSpPr>
            <p:cNvPr id="6" name="文本框 3"/>
            <p:cNvSpPr txBox="1"/>
            <p:nvPr/>
          </p:nvSpPr>
          <p:spPr>
            <a:xfrm>
              <a:off x="107950" y="247340"/>
              <a:ext cx="1243802" cy="173574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43205" tIns="21603" rIns="43205" bIns="21603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defRPr>
              </a:lvl1pPr>
            </a:lstStyle>
            <a:p>
              <a:pPr algn="ctr"/>
              <a:r>
                <a:rPr lang="zh-CN" altLang="en-US" sz="1600" dirty="0" smtClean="0">
                  <a:latin typeface="+mn-ea"/>
                </a:rPr>
                <a:t>银海学校</a:t>
              </a:r>
              <a:endParaRPr lang="zh-CN" altLang="en-US" sz="1600" dirty="0">
                <a:latin typeface="+mn-ea"/>
              </a:endParaRPr>
            </a:p>
          </p:txBody>
        </p:sp>
      </p:grp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63" y="791096"/>
            <a:ext cx="6829425" cy="427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898" y="809526"/>
            <a:ext cx="2188102" cy="1888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413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0468" y="53779"/>
            <a:ext cx="2257276" cy="534744"/>
            <a:chOff x="1" y="164798"/>
            <a:chExt cx="1351751" cy="320227"/>
          </a:xfrm>
        </p:grpSpPr>
        <p:sp>
          <p:nvSpPr>
            <p:cNvPr id="5" name="任意多边形 4"/>
            <p:cNvSpPr/>
            <p:nvPr/>
          </p:nvSpPr>
          <p:spPr>
            <a:xfrm rot="16200000">
              <a:off x="-126759" y="291558"/>
              <a:ext cx="320227" cy="66708"/>
            </a:xfrm>
            <a:custGeom>
              <a:avLst/>
              <a:gdLst>
                <a:gd name="connsiteX0" fmla="*/ 0 w 777430"/>
                <a:gd name="connsiteY0" fmla="*/ 0 h 161925"/>
                <a:gd name="connsiteX1" fmla="*/ 777430 w 777430"/>
                <a:gd name="connsiteY1" fmla="*/ 0 h 161925"/>
                <a:gd name="connsiteX2" fmla="*/ 704138 w 777430"/>
                <a:gd name="connsiteY2" fmla="*/ 161925 h 161925"/>
                <a:gd name="connsiteX3" fmla="*/ 73293 w 777430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430" h="161925">
                  <a:moveTo>
                    <a:pt x="0" y="0"/>
                  </a:moveTo>
                  <a:lnTo>
                    <a:pt x="777430" y="0"/>
                  </a:lnTo>
                  <a:lnTo>
                    <a:pt x="704138" y="161925"/>
                  </a:lnTo>
                  <a:lnTo>
                    <a:pt x="73293" y="161925"/>
                  </a:lnTo>
                  <a:close/>
                </a:path>
              </a:pathLst>
            </a:custGeom>
            <a:solidFill>
              <a:srgbClr val="B8110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12700" dir="5400000" algn="t" rotWithShape="0">
                <a:srgbClr val="E7E6E6">
                  <a:lumMod val="10000"/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43205" tIns="21603" rIns="43205" bIns="21603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华文细黑"/>
                <a:ea typeface="华文细黑"/>
                <a:cs typeface="+mn-cs"/>
              </a:endParaRPr>
            </a:p>
          </p:txBody>
        </p:sp>
        <p:sp>
          <p:nvSpPr>
            <p:cNvPr id="6" name="文本框 3"/>
            <p:cNvSpPr txBox="1"/>
            <p:nvPr/>
          </p:nvSpPr>
          <p:spPr>
            <a:xfrm>
              <a:off x="107950" y="247340"/>
              <a:ext cx="1243802" cy="173574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43205" tIns="21603" rIns="43205" bIns="21603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defRPr>
              </a:lvl1pPr>
            </a:lstStyle>
            <a:p>
              <a:pPr algn="ctr"/>
              <a:r>
                <a:rPr lang="en-US" altLang="zh-CN" sz="1600" dirty="0" smtClean="0">
                  <a:latin typeface="+mn-ea"/>
                </a:rPr>
                <a:t>2#</a:t>
              </a:r>
              <a:r>
                <a:rPr lang="zh-CN" altLang="en-US" sz="1600" dirty="0" smtClean="0">
                  <a:latin typeface="+mn-ea"/>
                </a:rPr>
                <a:t>地块（阅峰）</a:t>
              </a:r>
              <a:endParaRPr lang="zh-CN" altLang="en-US" sz="1600" dirty="0">
                <a:latin typeface="+mn-ea"/>
              </a:endParaRPr>
            </a:p>
          </p:txBody>
        </p:sp>
      </p:grp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" t="2805" r="1604" b="2126"/>
          <a:stretch/>
        </p:blipFill>
        <p:spPr bwMode="auto">
          <a:xfrm>
            <a:off x="683568" y="612262"/>
            <a:ext cx="6838901" cy="4453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595486"/>
            <a:ext cx="2076847" cy="1470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920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9" r="1501"/>
          <a:stretch/>
        </p:blipFill>
        <p:spPr bwMode="auto">
          <a:xfrm>
            <a:off x="683569" y="588524"/>
            <a:ext cx="6898332" cy="4477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10468" y="53779"/>
            <a:ext cx="2257276" cy="534744"/>
            <a:chOff x="1" y="164798"/>
            <a:chExt cx="1351751" cy="320227"/>
          </a:xfrm>
        </p:grpSpPr>
        <p:sp>
          <p:nvSpPr>
            <p:cNvPr id="5" name="任意多边形 4"/>
            <p:cNvSpPr/>
            <p:nvPr/>
          </p:nvSpPr>
          <p:spPr>
            <a:xfrm rot="16200000">
              <a:off x="-126759" y="291558"/>
              <a:ext cx="320227" cy="66708"/>
            </a:xfrm>
            <a:custGeom>
              <a:avLst/>
              <a:gdLst>
                <a:gd name="connsiteX0" fmla="*/ 0 w 777430"/>
                <a:gd name="connsiteY0" fmla="*/ 0 h 161925"/>
                <a:gd name="connsiteX1" fmla="*/ 777430 w 777430"/>
                <a:gd name="connsiteY1" fmla="*/ 0 h 161925"/>
                <a:gd name="connsiteX2" fmla="*/ 704138 w 777430"/>
                <a:gd name="connsiteY2" fmla="*/ 161925 h 161925"/>
                <a:gd name="connsiteX3" fmla="*/ 73293 w 777430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430" h="161925">
                  <a:moveTo>
                    <a:pt x="0" y="0"/>
                  </a:moveTo>
                  <a:lnTo>
                    <a:pt x="777430" y="0"/>
                  </a:lnTo>
                  <a:lnTo>
                    <a:pt x="704138" y="161925"/>
                  </a:lnTo>
                  <a:lnTo>
                    <a:pt x="73293" y="161925"/>
                  </a:lnTo>
                  <a:close/>
                </a:path>
              </a:pathLst>
            </a:custGeom>
            <a:solidFill>
              <a:srgbClr val="B8110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12700" dir="5400000" algn="t" rotWithShape="0">
                <a:srgbClr val="E7E6E6">
                  <a:lumMod val="10000"/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43205" tIns="21603" rIns="43205" bIns="21603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华文细黑"/>
                <a:ea typeface="华文细黑"/>
                <a:cs typeface="+mn-cs"/>
              </a:endParaRPr>
            </a:p>
          </p:txBody>
        </p:sp>
        <p:sp>
          <p:nvSpPr>
            <p:cNvPr id="6" name="文本框 3"/>
            <p:cNvSpPr txBox="1"/>
            <p:nvPr/>
          </p:nvSpPr>
          <p:spPr>
            <a:xfrm>
              <a:off x="107950" y="247340"/>
              <a:ext cx="1243802" cy="173574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43205" tIns="21603" rIns="43205" bIns="21603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defRPr>
              </a:lvl1pPr>
            </a:lstStyle>
            <a:p>
              <a:pPr algn="ctr"/>
              <a:r>
                <a:rPr lang="en-US" altLang="zh-CN" sz="1600" dirty="0" smtClean="0">
                  <a:latin typeface="+mn-ea"/>
                </a:rPr>
                <a:t>2#</a:t>
              </a:r>
              <a:r>
                <a:rPr lang="zh-CN" altLang="en-US" sz="1600" dirty="0" smtClean="0">
                  <a:latin typeface="+mn-ea"/>
                </a:rPr>
                <a:t>地块（阅峰）</a:t>
              </a:r>
              <a:endParaRPr lang="zh-CN" altLang="en-US" sz="1600" dirty="0">
                <a:latin typeface="+mn-ea"/>
              </a:endParaRPr>
            </a:p>
          </p:txBody>
        </p:sp>
      </p:grp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595486"/>
            <a:ext cx="2076847" cy="1470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543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88524"/>
            <a:ext cx="6776448" cy="4477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10468" y="53779"/>
            <a:ext cx="2257276" cy="534744"/>
            <a:chOff x="1" y="164798"/>
            <a:chExt cx="1351751" cy="320227"/>
          </a:xfrm>
        </p:grpSpPr>
        <p:sp>
          <p:nvSpPr>
            <p:cNvPr id="5" name="任意多边形 4"/>
            <p:cNvSpPr/>
            <p:nvPr/>
          </p:nvSpPr>
          <p:spPr>
            <a:xfrm rot="16200000">
              <a:off x="-126759" y="291558"/>
              <a:ext cx="320227" cy="66708"/>
            </a:xfrm>
            <a:custGeom>
              <a:avLst/>
              <a:gdLst>
                <a:gd name="connsiteX0" fmla="*/ 0 w 777430"/>
                <a:gd name="connsiteY0" fmla="*/ 0 h 161925"/>
                <a:gd name="connsiteX1" fmla="*/ 777430 w 777430"/>
                <a:gd name="connsiteY1" fmla="*/ 0 h 161925"/>
                <a:gd name="connsiteX2" fmla="*/ 704138 w 777430"/>
                <a:gd name="connsiteY2" fmla="*/ 161925 h 161925"/>
                <a:gd name="connsiteX3" fmla="*/ 73293 w 777430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430" h="161925">
                  <a:moveTo>
                    <a:pt x="0" y="0"/>
                  </a:moveTo>
                  <a:lnTo>
                    <a:pt x="777430" y="0"/>
                  </a:lnTo>
                  <a:lnTo>
                    <a:pt x="704138" y="161925"/>
                  </a:lnTo>
                  <a:lnTo>
                    <a:pt x="73293" y="161925"/>
                  </a:lnTo>
                  <a:close/>
                </a:path>
              </a:pathLst>
            </a:custGeom>
            <a:solidFill>
              <a:srgbClr val="B8110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12700" dir="5400000" algn="t" rotWithShape="0">
                <a:srgbClr val="E7E6E6">
                  <a:lumMod val="10000"/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43205" tIns="21603" rIns="43205" bIns="21603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华文细黑"/>
                <a:ea typeface="华文细黑"/>
                <a:cs typeface="+mn-cs"/>
              </a:endParaRPr>
            </a:p>
          </p:txBody>
        </p:sp>
        <p:sp>
          <p:nvSpPr>
            <p:cNvPr id="6" name="文本框 3"/>
            <p:cNvSpPr txBox="1"/>
            <p:nvPr/>
          </p:nvSpPr>
          <p:spPr>
            <a:xfrm>
              <a:off x="107950" y="247340"/>
              <a:ext cx="1243802" cy="173574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43205" tIns="21603" rIns="43205" bIns="21603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defRPr>
              </a:lvl1pPr>
            </a:lstStyle>
            <a:p>
              <a:pPr algn="ctr"/>
              <a:r>
                <a:rPr lang="en-US" altLang="zh-CN" sz="1600" dirty="0" smtClean="0">
                  <a:latin typeface="+mn-ea"/>
                </a:rPr>
                <a:t>2#</a:t>
              </a:r>
              <a:r>
                <a:rPr lang="zh-CN" altLang="en-US" sz="1600" dirty="0" smtClean="0">
                  <a:latin typeface="+mn-ea"/>
                </a:rPr>
                <a:t>地块（阅峰）</a:t>
              </a:r>
              <a:endParaRPr lang="zh-CN" altLang="en-US" sz="1600" dirty="0">
                <a:latin typeface="+mn-ea"/>
              </a:endParaRPr>
            </a:p>
          </p:txBody>
        </p:sp>
      </p:grp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595486"/>
            <a:ext cx="2076847" cy="1470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781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中铁青岛世界博览城\开发商资料\2017\中铁青岛世界博览城项目资料（2017.2.27郑经理给）\总图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t="8876" r="1899" b="14607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00192" y="4425118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b="1" dirty="0" smtClean="0">
                <a:solidFill>
                  <a:schemeClr val="bg1"/>
                </a:solidFill>
              </a:rPr>
              <a:t>20181016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33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08844"/>
            <a:ext cx="7046144" cy="4575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10468" y="53779"/>
            <a:ext cx="2257276" cy="534744"/>
            <a:chOff x="1" y="164798"/>
            <a:chExt cx="1351751" cy="320227"/>
          </a:xfrm>
        </p:grpSpPr>
        <p:sp>
          <p:nvSpPr>
            <p:cNvPr id="5" name="任意多边形 4"/>
            <p:cNvSpPr/>
            <p:nvPr/>
          </p:nvSpPr>
          <p:spPr>
            <a:xfrm rot="16200000">
              <a:off x="-126759" y="291558"/>
              <a:ext cx="320227" cy="66708"/>
            </a:xfrm>
            <a:custGeom>
              <a:avLst/>
              <a:gdLst>
                <a:gd name="connsiteX0" fmla="*/ 0 w 777430"/>
                <a:gd name="connsiteY0" fmla="*/ 0 h 161925"/>
                <a:gd name="connsiteX1" fmla="*/ 777430 w 777430"/>
                <a:gd name="connsiteY1" fmla="*/ 0 h 161925"/>
                <a:gd name="connsiteX2" fmla="*/ 704138 w 777430"/>
                <a:gd name="connsiteY2" fmla="*/ 161925 h 161925"/>
                <a:gd name="connsiteX3" fmla="*/ 73293 w 777430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430" h="161925">
                  <a:moveTo>
                    <a:pt x="0" y="0"/>
                  </a:moveTo>
                  <a:lnTo>
                    <a:pt x="777430" y="0"/>
                  </a:lnTo>
                  <a:lnTo>
                    <a:pt x="704138" y="161925"/>
                  </a:lnTo>
                  <a:lnTo>
                    <a:pt x="73293" y="161925"/>
                  </a:lnTo>
                  <a:close/>
                </a:path>
              </a:pathLst>
            </a:custGeom>
            <a:solidFill>
              <a:srgbClr val="B8110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12700" dir="5400000" algn="t" rotWithShape="0">
                <a:srgbClr val="E7E6E6">
                  <a:lumMod val="10000"/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43205" tIns="21603" rIns="43205" bIns="21603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华文细黑"/>
                <a:ea typeface="华文细黑"/>
                <a:cs typeface="+mn-cs"/>
              </a:endParaRPr>
            </a:p>
          </p:txBody>
        </p:sp>
        <p:sp>
          <p:nvSpPr>
            <p:cNvPr id="6" name="文本框 3"/>
            <p:cNvSpPr txBox="1"/>
            <p:nvPr/>
          </p:nvSpPr>
          <p:spPr>
            <a:xfrm>
              <a:off x="107950" y="247340"/>
              <a:ext cx="1243802" cy="173574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43205" tIns="21603" rIns="43205" bIns="21603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defRPr>
              </a:lvl1pPr>
            </a:lstStyle>
            <a:p>
              <a:pPr algn="ctr"/>
              <a:r>
                <a:rPr lang="en-US" altLang="zh-CN" sz="1600" dirty="0" smtClean="0">
                  <a:latin typeface="+mn-ea"/>
                </a:rPr>
                <a:t>2#</a:t>
              </a:r>
              <a:r>
                <a:rPr lang="zh-CN" altLang="en-US" sz="1600" dirty="0" smtClean="0">
                  <a:latin typeface="+mn-ea"/>
                </a:rPr>
                <a:t>地块（阅峰）</a:t>
              </a:r>
              <a:endParaRPr lang="zh-CN" altLang="en-US" sz="1600" dirty="0">
                <a:latin typeface="+mn-ea"/>
              </a:endParaRPr>
            </a:p>
          </p:txBody>
        </p:sp>
      </p:grp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595486"/>
            <a:ext cx="2076847" cy="1470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50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93" y="573616"/>
            <a:ext cx="6937561" cy="4590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10468" y="53779"/>
            <a:ext cx="2257276" cy="534744"/>
            <a:chOff x="1" y="164798"/>
            <a:chExt cx="1351751" cy="320227"/>
          </a:xfrm>
        </p:grpSpPr>
        <p:sp>
          <p:nvSpPr>
            <p:cNvPr id="5" name="任意多边形 4"/>
            <p:cNvSpPr/>
            <p:nvPr/>
          </p:nvSpPr>
          <p:spPr>
            <a:xfrm rot="16200000">
              <a:off x="-126759" y="291558"/>
              <a:ext cx="320227" cy="66708"/>
            </a:xfrm>
            <a:custGeom>
              <a:avLst/>
              <a:gdLst>
                <a:gd name="connsiteX0" fmla="*/ 0 w 777430"/>
                <a:gd name="connsiteY0" fmla="*/ 0 h 161925"/>
                <a:gd name="connsiteX1" fmla="*/ 777430 w 777430"/>
                <a:gd name="connsiteY1" fmla="*/ 0 h 161925"/>
                <a:gd name="connsiteX2" fmla="*/ 704138 w 777430"/>
                <a:gd name="connsiteY2" fmla="*/ 161925 h 161925"/>
                <a:gd name="connsiteX3" fmla="*/ 73293 w 777430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430" h="161925">
                  <a:moveTo>
                    <a:pt x="0" y="0"/>
                  </a:moveTo>
                  <a:lnTo>
                    <a:pt x="777430" y="0"/>
                  </a:lnTo>
                  <a:lnTo>
                    <a:pt x="704138" y="161925"/>
                  </a:lnTo>
                  <a:lnTo>
                    <a:pt x="73293" y="161925"/>
                  </a:lnTo>
                  <a:close/>
                </a:path>
              </a:pathLst>
            </a:custGeom>
            <a:solidFill>
              <a:srgbClr val="B8110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12700" dir="5400000" algn="t" rotWithShape="0">
                <a:srgbClr val="E7E6E6">
                  <a:lumMod val="10000"/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43205" tIns="21603" rIns="43205" bIns="21603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华文细黑"/>
                <a:ea typeface="华文细黑"/>
                <a:cs typeface="+mn-cs"/>
              </a:endParaRPr>
            </a:p>
          </p:txBody>
        </p:sp>
        <p:sp>
          <p:nvSpPr>
            <p:cNvPr id="6" name="文本框 3"/>
            <p:cNvSpPr txBox="1"/>
            <p:nvPr/>
          </p:nvSpPr>
          <p:spPr>
            <a:xfrm>
              <a:off x="107950" y="247340"/>
              <a:ext cx="1243802" cy="173574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43205" tIns="21603" rIns="43205" bIns="21603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defRPr>
              </a:lvl1pPr>
            </a:lstStyle>
            <a:p>
              <a:pPr algn="ctr"/>
              <a:r>
                <a:rPr lang="en-US" altLang="zh-CN" sz="1600" dirty="0" smtClean="0">
                  <a:latin typeface="+mn-ea"/>
                </a:rPr>
                <a:t>2#</a:t>
              </a:r>
              <a:r>
                <a:rPr lang="zh-CN" altLang="en-US" sz="1600" dirty="0" smtClean="0">
                  <a:latin typeface="+mn-ea"/>
                </a:rPr>
                <a:t>地块（阅峰）</a:t>
              </a:r>
              <a:endParaRPr lang="zh-CN" altLang="en-US" sz="1600" dirty="0">
                <a:latin typeface="+mn-ea"/>
              </a:endParaRPr>
            </a:p>
          </p:txBody>
        </p:sp>
      </p:grp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528938"/>
            <a:ext cx="2164529" cy="1541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07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524"/>
            <a:ext cx="6807543" cy="448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10468" y="53779"/>
            <a:ext cx="2257276" cy="534744"/>
            <a:chOff x="1" y="164798"/>
            <a:chExt cx="1351751" cy="320227"/>
          </a:xfrm>
        </p:grpSpPr>
        <p:sp>
          <p:nvSpPr>
            <p:cNvPr id="5" name="任意多边形 4"/>
            <p:cNvSpPr/>
            <p:nvPr/>
          </p:nvSpPr>
          <p:spPr>
            <a:xfrm rot="16200000">
              <a:off x="-126759" y="291558"/>
              <a:ext cx="320227" cy="66708"/>
            </a:xfrm>
            <a:custGeom>
              <a:avLst/>
              <a:gdLst>
                <a:gd name="connsiteX0" fmla="*/ 0 w 777430"/>
                <a:gd name="connsiteY0" fmla="*/ 0 h 161925"/>
                <a:gd name="connsiteX1" fmla="*/ 777430 w 777430"/>
                <a:gd name="connsiteY1" fmla="*/ 0 h 161925"/>
                <a:gd name="connsiteX2" fmla="*/ 704138 w 777430"/>
                <a:gd name="connsiteY2" fmla="*/ 161925 h 161925"/>
                <a:gd name="connsiteX3" fmla="*/ 73293 w 777430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430" h="161925">
                  <a:moveTo>
                    <a:pt x="0" y="0"/>
                  </a:moveTo>
                  <a:lnTo>
                    <a:pt x="777430" y="0"/>
                  </a:lnTo>
                  <a:lnTo>
                    <a:pt x="704138" y="161925"/>
                  </a:lnTo>
                  <a:lnTo>
                    <a:pt x="73293" y="161925"/>
                  </a:lnTo>
                  <a:close/>
                </a:path>
              </a:pathLst>
            </a:custGeom>
            <a:solidFill>
              <a:srgbClr val="B8110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12700" dir="5400000" algn="t" rotWithShape="0">
                <a:srgbClr val="E7E6E6">
                  <a:lumMod val="10000"/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43205" tIns="21603" rIns="43205" bIns="21603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华文细黑"/>
                <a:ea typeface="华文细黑"/>
                <a:cs typeface="+mn-cs"/>
              </a:endParaRPr>
            </a:p>
          </p:txBody>
        </p:sp>
        <p:sp>
          <p:nvSpPr>
            <p:cNvPr id="6" name="文本框 3"/>
            <p:cNvSpPr txBox="1"/>
            <p:nvPr/>
          </p:nvSpPr>
          <p:spPr>
            <a:xfrm>
              <a:off x="107950" y="247340"/>
              <a:ext cx="1243802" cy="173574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43205" tIns="21603" rIns="43205" bIns="21603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defRPr>
              </a:lvl1pPr>
            </a:lstStyle>
            <a:p>
              <a:pPr algn="ctr"/>
              <a:r>
                <a:rPr lang="en-US" altLang="zh-CN" sz="1600" dirty="0" smtClean="0">
                  <a:latin typeface="+mn-ea"/>
                </a:rPr>
                <a:t>2#</a:t>
              </a:r>
              <a:r>
                <a:rPr lang="zh-CN" altLang="en-US" sz="1600" dirty="0" smtClean="0">
                  <a:latin typeface="+mn-ea"/>
                </a:rPr>
                <a:t>地块（阅峰）</a:t>
              </a:r>
              <a:endParaRPr lang="zh-CN" altLang="en-US" sz="1600" dirty="0">
                <a:latin typeface="+mn-ea"/>
              </a:endParaRPr>
            </a:p>
          </p:txBody>
        </p:sp>
      </p:grp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658" y="3579862"/>
            <a:ext cx="2029840" cy="144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94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28" y="469826"/>
            <a:ext cx="7119256" cy="467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10468" y="53779"/>
            <a:ext cx="2257276" cy="534744"/>
            <a:chOff x="1" y="164798"/>
            <a:chExt cx="1351751" cy="320227"/>
          </a:xfrm>
        </p:grpSpPr>
        <p:sp>
          <p:nvSpPr>
            <p:cNvPr id="5" name="任意多边形 4"/>
            <p:cNvSpPr/>
            <p:nvPr/>
          </p:nvSpPr>
          <p:spPr>
            <a:xfrm rot="16200000">
              <a:off x="-126759" y="291558"/>
              <a:ext cx="320227" cy="66708"/>
            </a:xfrm>
            <a:custGeom>
              <a:avLst/>
              <a:gdLst>
                <a:gd name="connsiteX0" fmla="*/ 0 w 777430"/>
                <a:gd name="connsiteY0" fmla="*/ 0 h 161925"/>
                <a:gd name="connsiteX1" fmla="*/ 777430 w 777430"/>
                <a:gd name="connsiteY1" fmla="*/ 0 h 161925"/>
                <a:gd name="connsiteX2" fmla="*/ 704138 w 777430"/>
                <a:gd name="connsiteY2" fmla="*/ 161925 h 161925"/>
                <a:gd name="connsiteX3" fmla="*/ 73293 w 777430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430" h="161925">
                  <a:moveTo>
                    <a:pt x="0" y="0"/>
                  </a:moveTo>
                  <a:lnTo>
                    <a:pt x="777430" y="0"/>
                  </a:lnTo>
                  <a:lnTo>
                    <a:pt x="704138" y="161925"/>
                  </a:lnTo>
                  <a:lnTo>
                    <a:pt x="73293" y="161925"/>
                  </a:lnTo>
                  <a:close/>
                </a:path>
              </a:pathLst>
            </a:custGeom>
            <a:solidFill>
              <a:srgbClr val="B8110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12700" dir="5400000" algn="t" rotWithShape="0">
                <a:srgbClr val="E7E6E6">
                  <a:lumMod val="10000"/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43205" tIns="21603" rIns="43205" bIns="21603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华文细黑"/>
                <a:ea typeface="华文细黑"/>
                <a:cs typeface="+mn-cs"/>
              </a:endParaRPr>
            </a:p>
          </p:txBody>
        </p:sp>
        <p:sp>
          <p:nvSpPr>
            <p:cNvPr id="6" name="文本框 3"/>
            <p:cNvSpPr txBox="1"/>
            <p:nvPr/>
          </p:nvSpPr>
          <p:spPr>
            <a:xfrm>
              <a:off x="107950" y="247340"/>
              <a:ext cx="1243802" cy="173574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43205" tIns="21603" rIns="43205" bIns="21603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defRPr>
              </a:lvl1pPr>
            </a:lstStyle>
            <a:p>
              <a:pPr algn="ctr"/>
              <a:r>
                <a:rPr lang="en-US" altLang="zh-CN" sz="1600" dirty="0" smtClean="0">
                  <a:latin typeface="+mn-ea"/>
                </a:rPr>
                <a:t>2#</a:t>
              </a:r>
              <a:r>
                <a:rPr lang="zh-CN" altLang="en-US" sz="1600" dirty="0" smtClean="0">
                  <a:latin typeface="+mn-ea"/>
                </a:rPr>
                <a:t>地块（阅峰）</a:t>
              </a:r>
              <a:endParaRPr lang="zh-CN" altLang="en-US" sz="1600" dirty="0">
                <a:latin typeface="+mn-ea"/>
              </a:endParaRPr>
            </a:p>
          </p:txBody>
        </p:sp>
      </p:grp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284" y="3677146"/>
            <a:ext cx="2056672" cy="1464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25388" y="136485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一层变异户型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732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0468" y="53779"/>
            <a:ext cx="2257276" cy="534744"/>
            <a:chOff x="1" y="164798"/>
            <a:chExt cx="1351751" cy="320227"/>
          </a:xfrm>
        </p:grpSpPr>
        <p:sp>
          <p:nvSpPr>
            <p:cNvPr id="5" name="任意多边形 4"/>
            <p:cNvSpPr/>
            <p:nvPr/>
          </p:nvSpPr>
          <p:spPr>
            <a:xfrm rot="16200000">
              <a:off x="-126759" y="291558"/>
              <a:ext cx="320227" cy="66708"/>
            </a:xfrm>
            <a:custGeom>
              <a:avLst/>
              <a:gdLst>
                <a:gd name="connsiteX0" fmla="*/ 0 w 777430"/>
                <a:gd name="connsiteY0" fmla="*/ 0 h 161925"/>
                <a:gd name="connsiteX1" fmla="*/ 777430 w 777430"/>
                <a:gd name="connsiteY1" fmla="*/ 0 h 161925"/>
                <a:gd name="connsiteX2" fmla="*/ 704138 w 777430"/>
                <a:gd name="connsiteY2" fmla="*/ 161925 h 161925"/>
                <a:gd name="connsiteX3" fmla="*/ 73293 w 777430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430" h="161925">
                  <a:moveTo>
                    <a:pt x="0" y="0"/>
                  </a:moveTo>
                  <a:lnTo>
                    <a:pt x="777430" y="0"/>
                  </a:lnTo>
                  <a:lnTo>
                    <a:pt x="704138" y="161925"/>
                  </a:lnTo>
                  <a:lnTo>
                    <a:pt x="73293" y="161925"/>
                  </a:lnTo>
                  <a:close/>
                </a:path>
              </a:pathLst>
            </a:custGeom>
            <a:solidFill>
              <a:srgbClr val="B8110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12700" dir="5400000" algn="t" rotWithShape="0">
                <a:srgbClr val="E7E6E6">
                  <a:lumMod val="10000"/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43205" tIns="21603" rIns="43205" bIns="21603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华文细黑"/>
                <a:ea typeface="华文细黑"/>
                <a:cs typeface="+mn-cs"/>
              </a:endParaRPr>
            </a:p>
          </p:txBody>
        </p:sp>
        <p:sp>
          <p:nvSpPr>
            <p:cNvPr id="6" name="文本框 3"/>
            <p:cNvSpPr txBox="1"/>
            <p:nvPr/>
          </p:nvSpPr>
          <p:spPr>
            <a:xfrm>
              <a:off x="107950" y="247340"/>
              <a:ext cx="1243802" cy="173574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43205" tIns="21603" rIns="43205" bIns="21603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defRPr>
              </a:lvl1pPr>
            </a:lstStyle>
            <a:p>
              <a:pPr algn="ctr"/>
              <a:r>
                <a:rPr lang="en-US" altLang="zh-CN" sz="1600" dirty="0" smtClean="0">
                  <a:latin typeface="+mn-ea"/>
                </a:rPr>
                <a:t>2#</a:t>
              </a:r>
              <a:r>
                <a:rPr lang="zh-CN" altLang="en-US" sz="1600" dirty="0" smtClean="0">
                  <a:latin typeface="+mn-ea"/>
                </a:rPr>
                <a:t>地块（阅峰）</a:t>
              </a:r>
              <a:endParaRPr lang="zh-CN" altLang="en-US" sz="1600" dirty="0">
                <a:latin typeface="+mn-ea"/>
              </a:endParaRPr>
            </a:p>
          </p:txBody>
        </p:sp>
      </p:grp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615834"/>
            <a:ext cx="6730393" cy="4426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384" y="3507854"/>
            <a:ext cx="2176472" cy="153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793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082211"/>
            <a:ext cx="896448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7200" b="1" spc="50" dirty="0" smtClean="0">
                <a:ln w="11430">
                  <a:noFill/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THE END </a:t>
            </a:r>
            <a:endParaRPr lang="zh-CN" altLang="en-US" sz="7200" b="1" spc="50" dirty="0">
              <a:ln w="11430">
                <a:noFill/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73849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中铁青岛世界博览城\推广\2017\展示中心大展板-01-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" t="1953" r="1422" b="2452"/>
          <a:stretch/>
        </p:blipFill>
        <p:spPr bwMode="auto">
          <a:xfrm>
            <a:off x="2621121" y="471121"/>
            <a:ext cx="6522879" cy="458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10468" y="53779"/>
            <a:ext cx="2257276" cy="534744"/>
            <a:chOff x="1" y="164798"/>
            <a:chExt cx="1351751" cy="320227"/>
          </a:xfrm>
        </p:grpSpPr>
        <p:sp>
          <p:nvSpPr>
            <p:cNvPr id="7" name="任意多边形 4"/>
            <p:cNvSpPr/>
            <p:nvPr/>
          </p:nvSpPr>
          <p:spPr>
            <a:xfrm rot="16200000">
              <a:off x="-126759" y="291558"/>
              <a:ext cx="320227" cy="66708"/>
            </a:xfrm>
            <a:custGeom>
              <a:avLst/>
              <a:gdLst>
                <a:gd name="connsiteX0" fmla="*/ 0 w 777430"/>
                <a:gd name="connsiteY0" fmla="*/ 0 h 161925"/>
                <a:gd name="connsiteX1" fmla="*/ 777430 w 777430"/>
                <a:gd name="connsiteY1" fmla="*/ 0 h 161925"/>
                <a:gd name="connsiteX2" fmla="*/ 704138 w 777430"/>
                <a:gd name="connsiteY2" fmla="*/ 161925 h 161925"/>
                <a:gd name="connsiteX3" fmla="*/ 73293 w 777430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430" h="161925">
                  <a:moveTo>
                    <a:pt x="0" y="0"/>
                  </a:moveTo>
                  <a:lnTo>
                    <a:pt x="777430" y="0"/>
                  </a:lnTo>
                  <a:lnTo>
                    <a:pt x="704138" y="161925"/>
                  </a:lnTo>
                  <a:lnTo>
                    <a:pt x="73293" y="161925"/>
                  </a:lnTo>
                  <a:close/>
                </a:path>
              </a:pathLst>
            </a:custGeom>
            <a:solidFill>
              <a:srgbClr val="B8110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12700" dir="5400000" algn="t" rotWithShape="0">
                <a:srgbClr val="E7E6E6">
                  <a:lumMod val="10000"/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43205" tIns="21603" rIns="43205" bIns="21603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华文细黑"/>
                <a:ea typeface="华文细黑"/>
                <a:cs typeface="+mn-cs"/>
              </a:endParaRPr>
            </a:p>
          </p:txBody>
        </p:sp>
        <p:sp>
          <p:nvSpPr>
            <p:cNvPr id="8" name="文本框 3"/>
            <p:cNvSpPr txBox="1"/>
            <p:nvPr/>
          </p:nvSpPr>
          <p:spPr>
            <a:xfrm>
              <a:off x="107950" y="247340"/>
              <a:ext cx="1243802" cy="173574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43205" tIns="21603" rIns="43205" bIns="21603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defRPr>
              </a:lvl1pPr>
            </a:lstStyle>
            <a:p>
              <a:pPr algn="ctr"/>
              <a:r>
                <a:rPr lang="zh-CN" altLang="en-US" sz="1600" dirty="0" smtClean="0">
                  <a:latin typeface="+mn-ea"/>
                </a:rPr>
                <a:t>项目区位</a:t>
              </a:r>
              <a:endParaRPr lang="zh-CN" altLang="en-US" sz="1600" dirty="0">
                <a:latin typeface="+mn-ea"/>
              </a:endParaRPr>
            </a:p>
          </p:txBody>
        </p:sp>
      </p:grpSp>
      <p:sp>
        <p:nvSpPr>
          <p:cNvPr id="15" name="任意多边形 14"/>
          <p:cNvSpPr/>
          <p:nvPr/>
        </p:nvSpPr>
        <p:spPr>
          <a:xfrm>
            <a:off x="2828925" y="838200"/>
            <a:ext cx="5295900" cy="2905125"/>
          </a:xfrm>
          <a:custGeom>
            <a:avLst/>
            <a:gdLst>
              <a:gd name="connsiteX0" fmla="*/ 5295900 w 5295900"/>
              <a:gd name="connsiteY0" fmla="*/ 0 h 2905125"/>
              <a:gd name="connsiteX1" fmla="*/ 3962400 w 5295900"/>
              <a:gd name="connsiteY1" fmla="*/ 933450 h 2905125"/>
              <a:gd name="connsiteX2" fmla="*/ 3238500 w 5295900"/>
              <a:gd name="connsiteY2" fmla="*/ 1485900 h 2905125"/>
              <a:gd name="connsiteX3" fmla="*/ 2771775 w 5295900"/>
              <a:gd name="connsiteY3" fmla="*/ 1876425 h 2905125"/>
              <a:gd name="connsiteX4" fmla="*/ 2028825 w 5295900"/>
              <a:gd name="connsiteY4" fmla="*/ 1809750 h 2905125"/>
              <a:gd name="connsiteX5" fmla="*/ 1857375 w 5295900"/>
              <a:gd name="connsiteY5" fmla="*/ 1866900 h 2905125"/>
              <a:gd name="connsiteX6" fmla="*/ 1438275 w 5295900"/>
              <a:gd name="connsiteY6" fmla="*/ 2724150 h 2905125"/>
              <a:gd name="connsiteX7" fmla="*/ 771525 w 5295900"/>
              <a:gd name="connsiteY7" fmla="*/ 2733675 h 2905125"/>
              <a:gd name="connsiteX8" fmla="*/ 447675 w 5295900"/>
              <a:gd name="connsiteY8" fmla="*/ 2771775 h 2905125"/>
              <a:gd name="connsiteX9" fmla="*/ 0 w 5295900"/>
              <a:gd name="connsiteY9" fmla="*/ 2905125 h 290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95900" h="2905125">
                <a:moveTo>
                  <a:pt x="5295900" y="0"/>
                </a:moveTo>
                <a:lnTo>
                  <a:pt x="3962400" y="933450"/>
                </a:lnTo>
                <a:lnTo>
                  <a:pt x="3238500" y="1485900"/>
                </a:lnTo>
                <a:lnTo>
                  <a:pt x="2771775" y="1876425"/>
                </a:lnTo>
                <a:lnTo>
                  <a:pt x="2028825" y="1809750"/>
                </a:lnTo>
                <a:lnTo>
                  <a:pt x="1857375" y="1866900"/>
                </a:lnTo>
                <a:lnTo>
                  <a:pt x="1438275" y="2724150"/>
                </a:lnTo>
                <a:lnTo>
                  <a:pt x="771525" y="2733675"/>
                </a:lnTo>
                <a:lnTo>
                  <a:pt x="447675" y="2771775"/>
                </a:lnTo>
                <a:lnTo>
                  <a:pt x="0" y="2905125"/>
                </a:ln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4240163" y="3210580"/>
            <a:ext cx="792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b="1" dirty="0" smtClean="0">
                <a:latin typeface="微软雅黑" pitchFamily="34" charset="-122"/>
                <a:ea typeface="微软雅黑" pitchFamily="34" charset="-122"/>
              </a:rPr>
              <a:t>滨海大道</a:t>
            </a:r>
            <a:endParaRPr lang="zh-CN" altLang="en-US" sz="105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任意多边形 17"/>
          <p:cNvSpPr/>
          <p:nvPr/>
        </p:nvSpPr>
        <p:spPr>
          <a:xfrm>
            <a:off x="3533775" y="1990725"/>
            <a:ext cx="514350" cy="2657475"/>
          </a:xfrm>
          <a:custGeom>
            <a:avLst/>
            <a:gdLst>
              <a:gd name="connsiteX0" fmla="*/ 514350 w 514350"/>
              <a:gd name="connsiteY0" fmla="*/ 0 h 2657475"/>
              <a:gd name="connsiteX1" fmla="*/ 66675 w 514350"/>
              <a:gd name="connsiteY1" fmla="*/ 1600200 h 2657475"/>
              <a:gd name="connsiteX2" fmla="*/ 76200 w 514350"/>
              <a:gd name="connsiteY2" fmla="*/ 1847850 h 2657475"/>
              <a:gd name="connsiteX3" fmla="*/ 9525 w 514350"/>
              <a:gd name="connsiteY3" fmla="*/ 2143125 h 2657475"/>
              <a:gd name="connsiteX4" fmla="*/ 0 w 514350"/>
              <a:gd name="connsiteY4" fmla="*/ 2428875 h 2657475"/>
              <a:gd name="connsiteX5" fmla="*/ 171450 w 514350"/>
              <a:gd name="connsiteY5" fmla="*/ 2657475 h 265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4350" h="2657475">
                <a:moveTo>
                  <a:pt x="514350" y="0"/>
                </a:moveTo>
                <a:lnTo>
                  <a:pt x="66675" y="1600200"/>
                </a:lnTo>
                <a:lnTo>
                  <a:pt x="76200" y="1847850"/>
                </a:lnTo>
                <a:lnTo>
                  <a:pt x="9525" y="2143125"/>
                </a:lnTo>
                <a:lnTo>
                  <a:pt x="0" y="2428875"/>
                </a:lnTo>
                <a:lnTo>
                  <a:pt x="171450" y="2657475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3344813" y="3763030"/>
            <a:ext cx="29108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b="1" dirty="0" smtClean="0">
                <a:latin typeface="微软雅黑" pitchFamily="34" charset="-122"/>
                <a:ea typeface="微软雅黑" pitchFamily="34" charset="-122"/>
              </a:rPr>
              <a:t>三沙路</a:t>
            </a:r>
            <a:endParaRPr lang="zh-CN" altLang="en-US" sz="105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3422948" y="321982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2617140" y="3149710"/>
            <a:ext cx="792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b="1" dirty="0" smtClean="0">
                <a:latin typeface="微软雅黑" pitchFamily="34" charset="-122"/>
                <a:ea typeface="微软雅黑" pitchFamily="34" charset="-122"/>
              </a:rPr>
              <a:t>R3</a:t>
            </a:r>
            <a:r>
              <a:rPr lang="zh-CN" altLang="en-US" sz="1050" b="1" dirty="0" smtClean="0">
                <a:latin typeface="微软雅黑" pitchFamily="34" charset="-122"/>
                <a:ea typeface="微软雅黑" pitchFamily="34" charset="-122"/>
              </a:rPr>
              <a:t>地铁站</a:t>
            </a:r>
            <a:endParaRPr lang="zh-CN" altLang="en-US" sz="105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任意多边形 22"/>
          <p:cNvSpPr/>
          <p:nvPr/>
        </p:nvSpPr>
        <p:spPr>
          <a:xfrm>
            <a:off x="3145971" y="1763486"/>
            <a:ext cx="2623458" cy="740228"/>
          </a:xfrm>
          <a:custGeom>
            <a:avLst/>
            <a:gdLst>
              <a:gd name="connsiteX0" fmla="*/ 0 w 2623458"/>
              <a:gd name="connsiteY0" fmla="*/ 0 h 740228"/>
              <a:gd name="connsiteX1" fmla="*/ 2623458 w 2623458"/>
              <a:gd name="connsiteY1" fmla="*/ 740228 h 74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23458" h="740228">
                <a:moveTo>
                  <a:pt x="0" y="0"/>
                </a:moveTo>
                <a:lnTo>
                  <a:pt x="2623458" y="740228"/>
                </a:ln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 rot="703281">
            <a:off x="4222630" y="1948150"/>
            <a:ext cx="792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b="1" dirty="0" smtClean="0">
                <a:latin typeface="微软雅黑" pitchFamily="34" charset="-122"/>
                <a:ea typeface="微软雅黑" pitchFamily="34" charset="-122"/>
              </a:rPr>
              <a:t>世纪大道</a:t>
            </a:r>
            <a:endParaRPr lang="zh-CN" altLang="en-US" sz="105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3500576" y="3763030"/>
            <a:ext cx="1069243" cy="987382"/>
          </a:xfrm>
          <a:prstGeom prst="ellipse">
            <a:avLst/>
          </a:prstGeom>
          <a:solidFill>
            <a:srgbClr val="FFFF00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大学城</a:t>
            </a:r>
            <a:endParaRPr lang="zh-CN" altLang="en-US" sz="1400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829477" y="4435581"/>
            <a:ext cx="533001" cy="17268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6452681" y="4371950"/>
            <a:ext cx="1647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/>
              <a:t>世博城地块</a:t>
            </a:r>
            <a:endParaRPr lang="zh-CN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96837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0468" y="53779"/>
            <a:ext cx="2257276" cy="534744"/>
            <a:chOff x="1" y="164798"/>
            <a:chExt cx="1351751" cy="320227"/>
          </a:xfrm>
        </p:grpSpPr>
        <p:sp>
          <p:nvSpPr>
            <p:cNvPr id="6" name="任意多边形 4"/>
            <p:cNvSpPr/>
            <p:nvPr/>
          </p:nvSpPr>
          <p:spPr>
            <a:xfrm rot="16200000">
              <a:off x="-126759" y="291558"/>
              <a:ext cx="320227" cy="66708"/>
            </a:xfrm>
            <a:custGeom>
              <a:avLst/>
              <a:gdLst>
                <a:gd name="connsiteX0" fmla="*/ 0 w 777430"/>
                <a:gd name="connsiteY0" fmla="*/ 0 h 161925"/>
                <a:gd name="connsiteX1" fmla="*/ 777430 w 777430"/>
                <a:gd name="connsiteY1" fmla="*/ 0 h 161925"/>
                <a:gd name="connsiteX2" fmla="*/ 704138 w 777430"/>
                <a:gd name="connsiteY2" fmla="*/ 161925 h 161925"/>
                <a:gd name="connsiteX3" fmla="*/ 73293 w 777430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430" h="161925">
                  <a:moveTo>
                    <a:pt x="0" y="0"/>
                  </a:moveTo>
                  <a:lnTo>
                    <a:pt x="777430" y="0"/>
                  </a:lnTo>
                  <a:lnTo>
                    <a:pt x="704138" y="161925"/>
                  </a:lnTo>
                  <a:lnTo>
                    <a:pt x="73293" y="161925"/>
                  </a:lnTo>
                  <a:close/>
                </a:path>
              </a:pathLst>
            </a:custGeom>
            <a:solidFill>
              <a:srgbClr val="B8110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12700" dir="5400000" algn="t" rotWithShape="0">
                <a:srgbClr val="E7E6E6">
                  <a:lumMod val="10000"/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43205" tIns="21603" rIns="43205" bIns="21603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华文细黑"/>
                <a:ea typeface="华文细黑"/>
                <a:cs typeface="+mn-cs"/>
              </a:endParaRPr>
            </a:p>
          </p:txBody>
        </p:sp>
        <p:sp>
          <p:nvSpPr>
            <p:cNvPr id="7" name="文本框 3"/>
            <p:cNvSpPr txBox="1"/>
            <p:nvPr/>
          </p:nvSpPr>
          <p:spPr>
            <a:xfrm>
              <a:off x="107950" y="247340"/>
              <a:ext cx="1243802" cy="173574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43205" tIns="21603" rIns="43205" bIns="21603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defRPr>
              </a:lvl1pPr>
            </a:lstStyle>
            <a:p>
              <a:pPr algn="ctr"/>
              <a:r>
                <a:rPr lang="zh-CN" altLang="en-US" sz="1600" dirty="0" smtClean="0">
                  <a:latin typeface="+mn-ea"/>
                </a:rPr>
                <a:t>项目规划</a:t>
              </a:r>
              <a:endParaRPr lang="zh-CN" altLang="en-US" sz="1600" dirty="0">
                <a:latin typeface="+mn-ea"/>
              </a:endParaRPr>
            </a:p>
          </p:txBody>
        </p:sp>
      </p:grpSp>
      <p:pic>
        <p:nvPicPr>
          <p:cNvPr id="4" name="Picture 3" descr="F:\中铁青岛世界博览城\开发商资料\2017\中铁青岛世界博览城项目资料（2017.2.27郑经理给）\总图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t="8876" r="1899" b="14607"/>
          <a:stretch/>
        </p:blipFill>
        <p:spPr bwMode="auto">
          <a:xfrm>
            <a:off x="66165" y="728253"/>
            <a:ext cx="7792442" cy="438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任意多边形 12"/>
          <p:cNvSpPr/>
          <p:nvPr/>
        </p:nvSpPr>
        <p:spPr>
          <a:xfrm>
            <a:off x="1587128" y="2731244"/>
            <a:ext cx="2336800" cy="1384300"/>
          </a:xfrm>
          <a:custGeom>
            <a:avLst/>
            <a:gdLst>
              <a:gd name="connsiteX0" fmla="*/ 1549400 w 2336800"/>
              <a:gd name="connsiteY0" fmla="*/ 0 h 1384300"/>
              <a:gd name="connsiteX1" fmla="*/ 0 w 2336800"/>
              <a:gd name="connsiteY1" fmla="*/ 698500 h 1384300"/>
              <a:gd name="connsiteX2" fmla="*/ 736600 w 2336800"/>
              <a:gd name="connsiteY2" fmla="*/ 1384300 h 1384300"/>
              <a:gd name="connsiteX3" fmla="*/ 2336800 w 2336800"/>
              <a:gd name="connsiteY3" fmla="*/ 431800 h 1384300"/>
              <a:gd name="connsiteX4" fmla="*/ 1549400 w 2336800"/>
              <a:gd name="connsiteY4" fmla="*/ 0 h 138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6800" h="1384300">
                <a:moveTo>
                  <a:pt x="1549400" y="0"/>
                </a:moveTo>
                <a:lnTo>
                  <a:pt x="0" y="698500"/>
                </a:lnTo>
                <a:lnTo>
                  <a:pt x="736600" y="1384300"/>
                </a:lnTo>
                <a:lnTo>
                  <a:pt x="2336800" y="431800"/>
                </a:lnTo>
                <a:lnTo>
                  <a:pt x="1549400" y="0"/>
                </a:lnTo>
                <a:close/>
              </a:path>
            </a:pathLst>
          </a:custGeom>
          <a:solidFill>
            <a:schemeClr val="bg2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会展展厅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14" name="任意多边形 13"/>
          <p:cNvSpPr/>
          <p:nvPr/>
        </p:nvSpPr>
        <p:spPr>
          <a:xfrm>
            <a:off x="2324100" y="3200400"/>
            <a:ext cx="1905000" cy="1270000"/>
          </a:xfrm>
          <a:custGeom>
            <a:avLst/>
            <a:gdLst>
              <a:gd name="connsiteX0" fmla="*/ 1612900 w 1905000"/>
              <a:gd name="connsiteY0" fmla="*/ 0 h 1270000"/>
              <a:gd name="connsiteX1" fmla="*/ 1905000 w 1905000"/>
              <a:gd name="connsiteY1" fmla="*/ 203200 h 1270000"/>
              <a:gd name="connsiteX2" fmla="*/ 431800 w 1905000"/>
              <a:gd name="connsiteY2" fmla="*/ 1270000 h 1270000"/>
              <a:gd name="connsiteX3" fmla="*/ 0 w 1905000"/>
              <a:gd name="connsiteY3" fmla="*/ 901700 h 1270000"/>
              <a:gd name="connsiteX4" fmla="*/ 1562100 w 1905000"/>
              <a:gd name="connsiteY4" fmla="*/ 1270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5000" h="1270000">
                <a:moveTo>
                  <a:pt x="1612900" y="0"/>
                </a:moveTo>
                <a:lnTo>
                  <a:pt x="1905000" y="203200"/>
                </a:lnTo>
                <a:lnTo>
                  <a:pt x="431800" y="1270000"/>
                </a:lnTo>
                <a:lnTo>
                  <a:pt x="0" y="901700"/>
                </a:lnTo>
                <a:lnTo>
                  <a:pt x="1562100" y="12700"/>
                </a:lnTo>
              </a:path>
            </a:pathLst>
          </a:custGeom>
          <a:solidFill>
            <a:schemeClr val="bg2">
              <a:alpha val="54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/>
              <a:t>会议中心</a:t>
            </a:r>
            <a:endParaRPr lang="zh-CN" altLang="en-US" b="1" dirty="0"/>
          </a:p>
        </p:txBody>
      </p:sp>
      <p:sp>
        <p:nvSpPr>
          <p:cNvPr id="15" name="任意多边形 14"/>
          <p:cNvSpPr/>
          <p:nvPr/>
        </p:nvSpPr>
        <p:spPr>
          <a:xfrm>
            <a:off x="2819400" y="3619500"/>
            <a:ext cx="3644900" cy="1485900"/>
          </a:xfrm>
          <a:custGeom>
            <a:avLst/>
            <a:gdLst>
              <a:gd name="connsiteX0" fmla="*/ 1663700 w 3644900"/>
              <a:gd name="connsiteY0" fmla="*/ 50800 h 1485900"/>
              <a:gd name="connsiteX1" fmla="*/ 0 w 3644900"/>
              <a:gd name="connsiteY1" fmla="*/ 1219200 h 1485900"/>
              <a:gd name="connsiteX2" fmla="*/ 406400 w 3644900"/>
              <a:gd name="connsiteY2" fmla="*/ 1485900 h 1485900"/>
              <a:gd name="connsiteX3" fmla="*/ 3644900 w 3644900"/>
              <a:gd name="connsiteY3" fmla="*/ 1485900 h 1485900"/>
              <a:gd name="connsiteX4" fmla="*/ 1714500 w 3644900"/>
              <a:gd name="connsiteY4" fmla="*/ 0 h 1485900"/>
              <a:gd name="connsiteX5" fmla="*/ 139700 w 3644900"/>
              <a:gd name="connsiteY5" fmla="*/ 115570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4900" h="1485900">
                <a:moveTo>
                  <a:pt x="1663700" y="50800"/>
                </a:moveTo>
                <a:lnTo>
                  <a:pt x="0" y="1219200"/>
                </a:lnTo>
                <a:lnTo>
                  <a:pt x="406400" y="1485900"/>
                </a:lnTo>
                <a:lnTo>
                  <a:pt x="3644900" y="1485900"/>
                </a:lnTo>
                <a:lnTo>
                  <a:pt x="1714500" y="0"/>
                </a:lnTo>
                <a:lnTo>
                  <a:pt x="139700" y="1155700"/>
                </a:lnTo>
              </a:path>
            </a:pathLst>
          </a:custGeom>
          <a:solidFill>
            <a:srgbClr val="FF0000">
              <a:alpha val="49000"/>
            </a:srgb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CN" altLang="en-US" sz="1200" b="1" dirty="0" smtClean="0">
                <a:solidFill>
                  <a:schemeClr val="bg1"/>
                </a:solidFill>
              </a:rPr>
              <a:t>世博城</a:t>
            </a:r>
            <a:r>
              <a:rPr lang="en-US" altLang="zh-CN" sz="1200" b="1" dirty="0" smtClean="0">
                <a:solidFill>
                  <a:schemeClr val="bg1"/>
                </a:solidFill>
              </a:rPr>
              <a:t>2#</a:t>
            </a:r>
            <a:r>
              <a:rPr lang="zh-CN" altLang="en-US" sz="1200" b="1" dirty="0" smtClean="0">
                <a:solidFill>
                  <a:schemeClr val="bg1"/>
                </a:solidFill>
              </a:rPr>
              <a:t>地</a:t>
            </a:r>
            <a:endParaRPr lang="en-US" altLang="zh-CN" sz="1200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sz="1200" b="1" dirty="0" smtClean="0">
                <a:solidFill>
                  <a:schemeClr val="bg1"/>
                </a:solidFill>
              </a:rPr>
              <a:t>（阅峰）</a:t>
            </a:r>
            <a:endParaRPr lang="zh-CN" altLang="en-US" sz="1200" b="1" dirty="0">
              <a:solidFill>
                <a:schemeClr val="bg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587750" y="3291830"/>
            <a:ext cx="698500" cy="2667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 smtClean="0"/>
              <a:t>威斯汀</a:t>
            </a:r>
            <a:endParaRPr lang="zh-CN" altLang="en-US" sz="1200" b="1" dirty="0"/>
          </a:p>
        </p:txBody>
      </p:sp>
      <p:sp>
        <p:nvSpPr>
          <p:cNvPr id="22" name="任意多边形 21"/>
          <p:cNvSpPr/>
          <p:nvPr/>
        </p:nvSpPr>
        <p:spPr>
          <a:xfrm>
            <a:off x="1913168" y="727346"/>
            <a:ext cx="4397828" cy="2119085"/>
          </a:xfrm>
          <a:custGeom>
            <a:avLst/>
            <a:gdLst>
              <a:gd name="connsiteX0" fmla="*/ 3425371 w 4397828"/>
              <a:gd name="connsiteY0" fmla="*/ 2119085 h 2119085"/>
              <a:gd name="connsiteX1" fmla="*/ 203200 w 4397828"/>
              <a:gd name="connsiteY1" fmla="*/ 87085 h 2119085"/>
              <a:gd name="connsiteX2" fmla="*/ 0 w 4397828"/>
              <a:gd name="connsiteY2" fmla="*/ 0 h 2119085"/>
              <a:gd name="connsiteX3" fmla="*/ 2946400 w 4397828"/>
              <a:gd name="connsiteY3" fmla="*/ 0 h 2119085"/>
              <a:gd name="connsiteX4" fmla="*/ 4397828 w 4397828"/>
              <a:gd name="connsiteY4" fmla="*/ 1074057 h 2119085"/>
              <a:gd name="connsiteX5" fmla="*/ 3425371 w 4397828"/>
              <a:gd name="connsiteY5" fmla="*/ 2119085 h 211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97828" h="2119085">
                <a:moveTo>
                  <a:pt x="3425371" y="2119085"/>
                </a:moveTo>
                <a:lnTo>
                  <a:pt x="203200" y="87085"/>
                </a:lnTo>
                <a:lnTo>
                  <a:pt x="0" y="0"/>
                </a:lnTo>
                <a:lnTo>
                  <a:pt x="2946400" y="0"/>
                </a:lnTo>
                <a:lnTo>
                  <a:pt x="4397828" y="1074057"/>
                </a:lnTo>
                <a:lnTo>
                  <a:pt x="3425371" y="2119085"/>
                </a:lnTo>
                <a:close/>
              </a:path>
            </a:pathLst>
          </a:custGeom>
          <a:solidFill>
            <a:schemeClr val="accent3">
              <a:lumMod val="7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西海岸中央公园</a:t>
            </a:r>
            <a:endParaRPr lang="zh-CN" altLang="en-US" dirty="0"/>
          </a:p>
        </p:txBody>
      </p:sp>
      <p:sp>
        <p:nvSpPr>
          <p:cNvPr id="2" name="任意多边形 1"/>
          <p:cNvSpPr/>
          <p:nvPr/>
        </p:nvSpPr>
        <p:spPr>
          <a:xfrm>
            <a:off x="3225800" y="2159000"/>
            <a:ext cx="1574800" cy="1079500"/>
          </a:xfrm>
          <a:custGeom>
            <a:avLst/>
            <a:gdLst>
              <a:gd name="connsiteX0" fmla="*/ 901700 w 1574800"/>
              <a:gd name="connsiteY0" fmla="*/ 0 h 1079500"/>
              <a:gd name="connsiteX1" fmla="*/ 0 w 1574800"/>
              <a:gd name="connsiteY1" fmla="*/ 469900 h 1079500"/>
              <a:gd name="connsiteX2" fmla="*/ 1041400 w 1574800"/>
              <a:gd name="connsiteY2" fmla="*/ 1079500 h 1079500"/>
              <a:gd name="connsiteX3" fmla="*/ 1574800 w 1574800"/>
              <a:gd name="connsiteY3" fmla="*/ 698500 h 1079500"/>
              <a:gd name="connsiteX4" fmla="*/ 812800 w 1574800"/>
              <a:gd name="connsiteY4" fmla="*/ 25400 h 107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4800" h="1079500">
                <a:moveTo>
                  <a:pt x="901700" y="0"/>
                </a:moveTo>
                <a:lnTo>
                  <a:pt x="0" y="469900"/>
                </a:lnTo>
                <a:lnTo>
                  <a:pt x="1041400" y="1079500"/>
                </a:lnTo>
                <a:lnTo>
                  <a:pt x="1574800" y="698500"/>
                </a:lnTo>
                <a:lnTo>
                  <a:pt x="812800" y="25400"/>
                </a:lnTo>
              </a:path>
            </a:pathLst>
          </a:custGeom>
          <a:solidFill>
            <a:srgbClr val="FFFF00">
              <a:alpha val="49000"/>
            </a:srgb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CN" altLang="en-US" sz="1100" b="1" dirty="0" smtClean="0">
                <a:solidFill>
                  <a:schemeClr val="bg1"/>
                </a:solidFill>
              </a:rPr>
              <a:t>世博城</a:t>
            </a:r>
            <a:r>
              <a:rPr lang="en-US" altLang="zh-CN" sz="1100" b="1" dirty="0" smtClean="0">
                <a:solidFill>
                  <a:schemeClr val="bg1"/>
                </a:solidFill>
              </a:rPr>
              <a:t>1#</a:t>
            </a:r>
            <a:r>
              <a:rPr lang="zh-CN" altLang="en-US" sz="1100" b="1" dirty="0" smtClean="0">
                <a:solidFill>
                  <a:schemeClr val="bg1"/>
                </a:solidFill>
              </a:rPr>
              <a:t>地</a:t>
            </a:r>
            <a:endParaRPr lang="en-US" altLang="zh-CN" sz="1100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sz="1100" b="1" dirty="0" smtClean="0">
                <a:solidFill>
                  <a:schemeClr val="bg1"/>
                </a:solidFill>
              </a:rPr>
              <a:t>（公寓、住宅已售罄）</a:t>
            </a:r>
            <a:endParaRPr lang="zh-CN" altLang="en-US" sz="1100" b="1" dirty="0">
              <a:solidFill>
                <a:schemeClr val="bg1"/>
              </a:solidFill>
            </a:endParaRPr>
          </a:p>
        </p:txBody>
      </p:sp>
      <p:sp>
        <p:nvSpPr>
          <p:cNvPr id="3" name="任意多边形 2"/>
          <p:cNvSpPr/>
          <p:nvPr/>
        </p:nvSpPr>
        <p:spPr>
          <a:xfrm>
            <a:off x="2527300" y="2171700"/>
            <a:ext cx="1054100" cy="533400"/>
          </a:xfrm>
          <a:custGeom>
            <a:avLst/>
            <a:gdLst>
              <a:gd name="connsiteX0" fmla="*/ 723900 w 1054100"/>
              <a:gd name="connsiteY0" fmla="*/ 0 h 533400"/>
              <a:gd name="connsiteX1" fmla="*/ 0 w 1054100"/>
              <a:gd name="connsiteY1" fmla="*/ 393700 h 533400"/>
              <a:gd name="connsiteX2" fmla="*/ 304800 w 1054100"/>
              <a:gd name="connsiteY2" fmla="*/ 533400 h 533400"/>
              <a:gd name="connsiteX3" fmla="*/ 1054100 w 1054100"/>
              <a:gd name="connsiteY3" fmla="*/ 215900 h 533400"/>
              <a:gd name="connsiteX4" fmla="*/ 876300 w 1054100"/>
              <a:gd name="connsiteY4" fmla="*/ 635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4100" h="533400">
                <a:moveTo>
                  <a:pt x="723900" y="0"/>
                </a:moveTo>
                <a:lnTo>
                  <a:pt x="0" y="393700"/>
                </a:lnTo>
                <a:lnTo>
                  <a:pt x="304800" y="533400"/>
                </a:lnTo>
                <a:lnTo>
                  <a:pt x="1054100" y="215900"/>
                </a:lnTo>
                <a:lnTo>
                  <a:pt x="876300" y="63500"/>
                </a:lnTo>
              </a:path>
            </a:pathLst>
          </a:custGeom>
          <a:solidFill>
            <a:srgbClr val="FF0000">
              <a:alpha val="78000"/>
            </a:srgb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sz="1000" b="1" dirty="0" smtClean="0">
                <a:solidFill>
                  <a:schemeClr val="bg1"/>
                </a:solidFill>
              </a:rPr>
              <a:t>4-2</a:t>
            </a:r>
            <a:r>
              <a:rPr lang="zh-CN" altLang="en-US" sz="1000" b="1" dirty="0" smtClean="0">
                <a:solidFill>
                  <a:schemeClr val="bg1"/>
                </a:solidFill>
              </a:rPr>
              <a:t>地块</a:t>
            </a:r>
            <a:endParaRPr lang="en-US" altLang="zh-CN" sz="1000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sz="1000" b="1" dirty="0" smtClean="0">
                <a:solidFill>
                  <a:schemeClr val="bg1"/>
                </a:solidFill>
              </a:rPr>
              <a:t>（阅园）</a:t>
            </a:r>
            <a:endParaRPr lang="zh-CN" alt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91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0468" y="53779"/>
            <a:ext cx="2257276" cy="534744"/>
            <a:chOff x="1" y="164798"/>
            <a:chExt cx="1351751" cy="320227"/>
          </a:xfrm>
        </p:grpSpPr>
        <p:sp>
          <p:nvSpPr>
            <p:cNvPr id="5" name="任意多边形 4"/>
            <p:cNvSpPr/>
            <p:nvPr/>
          </p:nvSpPr>
          <p:spPr>
            <a:xfrm rot="16200000">
              <a:off x="-126759" y="291558"/>
              <a:ext cx="320227" cy="66708"/>
            </a:xfrm>
            <a:custGeom>
              <a:avLst/>
              <a:gdLst>
                <a:gd name="connsiteX0" fmla="*/ 0 w 777430"/>
                <a:gd name="connsiteY0" fmla="*/ 0 h 161925"/>
                <a:gd name="connsiteX1" fmla="*/ 777430 w 777430"/>
                <a:gd name="connsiteY1" fmla="*/ 0 h 161925"/>
                <a:gd name="connsiteX2" fmla="*/ 704138 w 777430"/>
                <a:gd name="connsiteY2" fmla="*/ 161925 h 161925"/>
                <a:gd name="connsiteX3" fmla="*/ 73293 w 777430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430" h="161925">
                  <a:moveTo>
                    <a:pt x="0" y="0"/>
                  </a:moveTo>
                  <a:lnTo>
                    <a:pt x="777430" y="0"/>
                  </a:lnTo>
                  <a:lnTo>
                    <a:pt x="704138" y="161925"/>
                  </a:lnTo>
                  <a:lnTo>
                    <a:pt x="73293" y="161925"/>
                  </a:lnTo>
                  <a:close/>
                </a:path>
              </a:pathLst>
            </a:custGeom>
            <a:solidFill>
              <a:srgbClr val="B8110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12700" dir="5400000" algn="t" rotWithShape="0">
                <a:srgbClr val="E7E6E6">
                  <a:lumMod val="10000"/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43205" tIns="21603" rIns="43205" bIns="21603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华文细黑"/>
                <a:ea typeface="华文细黑"/>
                <a:cs typeface="+mn-cs"/>
              </a:endParaRPr>
            </a:p>
          </p:txBody>
        </p:sp>
        <p:sp>
          <p:nvSpPr>
            <p:cNvPr id="6" name="文本框 3"/>
            <p:cNvSpPr txBox="1"/>
            <p:nvPr/>
          </p:nvSpPr>
          <p:spPr>
            <a:xfrm>
              <a:off x="107950" y="247340"/>
              <a:ext cx="1243802" cy="173574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43205" tIns="21603" rIns="43205" bIns="21603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defRPr>
              </a:lvl1pPr>
            </a:lstStyle>
            <a:p>
              <a:pPr algn="ctr"/>
              <a:r>
                <a:rPr lang="en-US" altLang="zh-CN" sz="1600" dirty="0" smtClean="0">
                  <a:latin typeface="+mn-ea"/>
                </a:rPr>
                <a:t>4-2</a:t>
              </a:r>
              <a:r>
                <a:rPr lang="zh-CN" altLang="en-US" sz="1600" dirty="0" smtClean="0">
                  <a:latin typeface="+mn-ea"/>
                </a:rPr>
                <a:t>地块（阅园）</a:t>
              </a:r>
              <a:endParaRPr lang="zh-CN" altLang="en-US" sz="1600" dirty="0">
                <a:latin typeface="+mn-ea"/>
              </a:endParaRPr>
            </a:p>
          </p:txBody>
        </p:sp>
      </p:grpSp>
      <p:pic>
        <p:nvPicPr>
          <p:cNvPr id="1026" name="Picture 2" descr="C:\Users\admin\Desktop\4-2\8088165676474443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7" y="699542"/>
            <a:ext cx="5988392" cy="407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6213759" y="3440644"/>
            <a:ext cx="2822737" cy="1680854"/>
            <a:chOff x="66165" y="728253"/>
            <a:chExt cx="7792442" cy="4383249"/>
          </a:xfrm>
        </p:grpSpPr>
        <p:pic>
          <p:nvPicPr>
            <p:cNvPr id="8" name="Picture 3" descr="F:\中铁青岛世界博览城\开发商资料\2017\中铁青岛世界博览城项目资料（2017.2.27郑经理给）\总图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" t="8876" r="1899" b="14607"/>
            <a:stretch/>
          </p:blipFill>
          <p:spPr bwMode="auto">
            <a:xfrm>
              <a:off x="66165" y="728253"/>
              <a:ext cx="7792442" cy="4383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任意多边形 8"/>
            <p:cNvSpPr/>
            <p:nvPr/>
          </p:nvSpPr>
          <p:spPr>
            <a:xfrm>
              <a:off x="2527300" y="2171700"/>
              <a:ext cx="1054100" cy="533400"/>
            </a:xfrm>
            <a:custGeom>
              <a:avLst/>
              <a:gdLst>
                <a:gd name="connsiteX0" fmla="*/ 723900 w 1054100"/>
                <a:gd name="connsiteY0" fmla="*/ 0 h 533400"/>
                <a:gd name="connsiteX1" fmla="*/ 0 w 1054100"/>
                <a:gd name="connsiteY1" fmla="*/ 393700 h 533400"/>
                <a:gd name="connsiteX2" fmla="*/ 304800 w 1054100"/>
                <a:gd name="connsiteY2" fmla="*/ 533400 h 533400"/>
                <a:gd name="connsiteX3" fmla="*/ 1054100 w 1054100"/>
                <a:gd name="connsiteY3" fmla="*/ 215900 h 533400"/>
                <a:gd name="connsiteX4" fmla="*/ 876300 w 1054100"/>
                <a:gd name="connsiteY4" fmla="*/ 6350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100" h="533400">
                  <a:moveTo>
                    <a:pt x="723900" y="0"/>
                  </a:moveTo>
                  <a:lnTo>
                    <a:pt x="0" y="393700"/>
                  </a:lnTo>
                  <a:lnTo>
                    <a:pt x="304800" y="533400"/>
                  </a:lnTo>
                  <a:lnTo>
                    <a:pt x="1054100" y="215900"/>
                  </a:lnTo>
                  <a:lnTo>
                    <a:pt x="876300" y="63500"/>
                  </a:lnTo>
                </a:path>
              </a:pathLst>
            </a:custGeom>
            <a:solidFill>
              <a:srgbClr val="FF0000">
                <a:alpha val="78000"/>
              </a:srgb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686" y="1059582"/>
            <a:ext cx="2532881" cy="1831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728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0468" y="53779"/>
            <a:ext cx="2257276" cy="534744"/>
            <a:chOff x="1" y="164798"/>
            <a:chExt cx="1351751" cy="320227"/>
          </a:xfrm>
        </p:grpSpPr>
        <p:sp>
          <p:nvSpPr>
            <p:cNvPr id="5" name="任意多边形 4"/>
            <p:cNvSpPr/>
            <p:nvPr/>
          </p:nvSpPr>
          <p:spPr>
            <a:xfrm rot="16200000">
              <a:off x="-126759" y="291558"/>
              <a:ext cx="320227" cy="66708"/>
            </a:xfrm>
            <a:custGeom>
              <a:avLst/>
              <a:gdLst>
                <a:gd name="connsiteX0" fmla="*/ 0 w 777430"/>
                <a:gd name="connsiteY0" fmla="*/ 0 h 161925"/>
                <a:gd name="connsiteX1" fmla="*/ 777430 w 777430"/>
                <a:gd name="connsiteY1" fmla="*/ 0 h 161925"/>
                <a:gd name="connsiteX2" fmla="*/ 704138 w 777430"/>
                <a:gd name="connsiteY2" fmla="*/ 161925 h 161925"/>
                <a:gd name="connsiteX3" fmla="*/ 73293 w 777430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430" h="161925">
                  <a:moveTo>
                    <a:pt x="0" y="0"/>
                  </a:moveTo>
                  <a:lnTo>
                    <a:pt x="777430" y="0"/>
                  </a:lnTo>
                  <a:lnTo>
                    <a:pt x="704138" y="161925"/>
                  </a:lnTo>
                  <a:lnTo>
                    <a:pt x="73293" y="161925"/>
                  </a:lnTo>
                  <a:close/>
                </a:path>
              </a:pathLst>
            </a:custGeom>
            <a:solidFill>
              <a:srgbClr val="B8110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12700" dir="5400000" algn="t" rotWithShape="0">
                <a:srgbClr val="E7E6E6">
                  <a:lumMod val="10000"/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43205" tIns="21603" rIns="43205" bIns="21603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华文细黑"/>
                <a:ea typeface="华文细黑"/>
                <a:cs typeface="+mn-cs"/>
              </a:endParaRPr>
            </a:p>
          </p:txBody>
        </p:sp>
        <p:sp>
          <p:nvSpPr>
            <p:cNvPr id="6" name="文本框 3"/>
            <p:cNvSpPr txBox="1"/>
            <p:nvPr/>
          </p:nvSpPr>
          <p:spPr>
            <a:xfrm>
              <a:off x="107950" y="247340"/>
              <a:ext cx="1243802" cy="173574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43205" tIns="21603" rIns="43205" bIns="21603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defRPr>
              </a:lvl1pPr>
            </a:lstStyle>
            <a:p>
              <a:pPr algn="ctr"/>
              <a:r>
                <a:rPr lang="en-US" altLang="zh-CN" sz="1600" dirty="0" smtClean="0">
                  <a:latin typeface="+mn-ea"/>
                </a:rPr>
                <a:t>4-2</a:t>
              </a:r>
              <a:r>
                <a:rPr lang="zh-CN" altLang="en-US" sz="1600" dirty="0" smtClean="0">
                  <a:latin typeface="+mn-ea"/>
                </a:rPr>
                <a:t>地块（阅园）</a:t>
              </a:r>
              <a:endParaRPr lang="zh-CN" altLang="en-US" sz="1600" dirty="0">
                <a:latin typeface="+mn-ea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9"/>
          <a:stretch/>
        </p:blipFill>
        <p:spPr bwMode="auto">
          <a:xfrm>
            <a:off x="1234545" y="607078"/>
            <a:ext cx="6685525" cy="439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 descr="C:\Users\admin\Desktop\4-2\4471473247153260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939901"/>
            <a:ext cx="1440160" cy="101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任意多边形 9"/>
          <p:cNvSpPr/>
          <p:nvPr/>
        </p:nvSpPr>
        <p:spPr>
          <a:xfrm>
            <a:off x="7462838" y="4438650"/>
            <a:ext cx="990600" cy="459581"/>
          </a:xfrm>
          <a:custGeom>
            <a:avLst/>
            <a:gdLst>
              <a:gd name="connsiteX0" fmla="*/ 885825 w 990600"/>
              <a:gd name="connsiteY0" fmla="*/ 16669 h 459581"/>
              <a:gd name="connsiteX1" fmla="*/ 892968 w 990600"/>
              <a:gd name="connsiteY1" fmla="*/ 111919 h 459581"/>
              <a:gd name="connsiteX2" fmla="*/ 0 w 990600"/>
              <a:gd name="connsiteY2" fmla="*/ 185738 h 459581"/>
              <a:gd name="connsiteX3" fmla="*/ 21431 w 990600"/>
              <a:gd name="connsiteY3" fmla="*/ 459581 h 459581"/>
              <a:gd name="connsiteX4" fmla="*/ 990600 w 990600"/>
              <a:gd name="connsiteY4" fmla="*/ 228600 h 459581"/>
              <a:gd name="connsiteX5" fmla="*/ 971550 w 990600"/>
              <a:gd name="connsiteY5" fmla="*/ 0 h 459581"/>
              <a:gd name="connsiteX6" fmla="*/ 885825 w 990600"/>
              <a:gd name="connsiteY6" fmla="*/ 16669 h 459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0600" h="459581">
                <a:moveTo>
                  <a:pt x="885825" y="16669"/>
                </a:moveTo>
                <a:lnTo>
                  <a:pt x="892968" y="111919"/>
                </a:lnTo>
                <a:lnTo>
                  <a:pt x="0" y="185738"/>
                </a:lnTo>
                <a:lnTo>
                  <a:pt x="21431" y="459581"/>
                </a:lnTo>
                <a:lnTo>
                  <a:pt x="990600" y="228600"/>
                </a:lnTo>
                <a:lnTo>
                  <a:pt x="971550" y="0"/>
                </a:lnTo>
                <a:lnTo>
                  <a:pt x="885825" y="16669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31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0468" y="53779"/>
            <a:ext cx="2257276" cy="534744"/>
            <a:chOff x="1" y="164798"/>
            <a:chExt cx="1351751" cy="320227"/>
          </a:xfrm>
        </p:grpSpPr>
        <p:sp>
          <p:nvSpPr>
            <p:cNvPr id="5" name="任意多边形 4"/>
            <p:cNvSpPr/>
            <p:nvPr/>
          </p:nvSpPr>
          <p:spPr>
            <a:xfrm rot="16200000">
              <a:off x="-126759" y="291558"/>
              <a:ext cx="320227" cy="66708"/>
            </a:xfrm>
            <a:custGeom>
              <a:avLst/>
              <a:gdLst>
                <a:gd name="connsiteX0" fmla="*/ 0 w 777430"/>
                <a:gd name="connsiteY0" fmla="*/ 0 h 161925"/>
                <a:gd name="connsiteX1" fmla="*/ 777430 w 777430"/>
                <a:gd name="connsiteY1" fmla="*/ 0 h 161925"/>
                <a:gd name="connsiteX2" fmla="*/ 704138 w 777430"/>
                <a:gd name="connsiteY2" fmla="*/ 161925 h 161925"/>
                <a:gd name="connsiteX3" fmla="*/ 73293 w 777430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430" h="161925">
                  <a:moveTo>
                    <a:pt x="0" y="0"/>
                  </a:moveTo>
                  <a:lnTo>
                    <a:pt x="777430" y="0"/>
                  </a:lnTo>
                  <a:lnTo>
                    <a:pt x="704138" y="161925"/>
                  </a:lnTo>
                  <a:lnTo>
                    <a:pt x="73293" y="161925"/>
                  </a:lnTo>
                  <a:close/>
                </a:path>
              </a:pathLst>
            </a:custGeom>
            <a:solidFill>
              <a:srgbClr val="B8110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12700" dir="5400000" algn="t" rotWithShape="0">
                <a:srgbClr val="E7E6E6">
                  <a:lumMod val="10000"/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43205" tIns="21603" rIns="43205" bIns="21603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华文细黑"/>
                <a:ea typeface="华文细黑"/>
                <a:cs typeface="+mn-cs"/>
              </a:endParaRPr>
            </a:p>
          </p:txBody>
        </p:sp>
        <p:sp>
          <p:nvSpPr>
            <p:cNvPr id="6" name="文本框 3"/>
            <p:cNvSpPr txBox="1"/>
            <p:nvPr/>
          </p:nvSpPr>
          <p:spPr>
            <a:xfrm>
              <a:off x="107950" y="247340"/>
              <a:ext cx="1243802" cy="173574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43205" tIns="21603" rIns="43205" bIns="21603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defRPr>
              </a:lvl1pPr>
            </a:lstStyle>
            <a:p>
              <a:pPr algn="ctr"/>
              <a:r>
                <a:rPr lang="en-US" altLang="zh-CN" sz="1600" dirty="0" smtClean="0">
                  <a:latin typeface="+mn-ea"/>
                </a:rPr>
                <a:t>4-2</a:t>
              </a:r>
              <a:r>
                <a:rPr lang="zh-CN" altLang="en-US" sz="1600" dirty="0" smtClean="0">
                  <a:latin typeface="+mn-ea"/>
                </a:rPr>
                <a:t>地块（阅园）</a:t>
              </a:r>
              <a:endParaRPr lang="zh-CN" altLang="en-US" sz="1600" dirty="0">
                <a:latin typeface="+mn-ea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90"/>
          <a:stretch/>
        </p:blipFill>
        <p:spPr bwMode="auto">
          <a:xfrm>
            <a:off x="1229237" y="710868"/>
            <a:ext cx="6695563" cy="4411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组合 8"/>
          <p:cNvGrpSpPr/>
          <p:nvPr/>
        </p:nvGrpSpPr>
        <p:grpSpPr>
          <a:xfrm>
            <a:off x="7295388" y="3908238"/>
            <a:ext cx="1652701" cy="1168547"/>
            <a:chOff x="3491880" y="1437852"/>
            <a:chExt cx="3960440" cy="2800240"/>
          </a:xfrm>
        </p:grpSpPr>
        <p:pic>
          <p:nvPicPr>
            <p:cNvPr id="7" name="Picture 4" descr="C:\Users\admin\Desktop\4-2\44714732471532604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1437852"/>
              <a:ext cx="3960440" cy="280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任意多边形 2"/>
            <p:cNvSpPr/>
            <p:nvPr/>
          </p:nvSpPr>
          <p:spPr>
            <a:xfrm>
              <a:off x="3784600" y="2355726"/>
              <a:ext cx="3206750" cy="1080120"/>
            </a:xfrm>
            <a:custGeom>
              <a:avLst/>
              <a:gdLst>
                <a:gd name="connsiteX0" fmla="*/ 3155950 w 3206750"/>
                <a:gd name="connsiteY0" fmla="*/ 0 h 1200150"/>
                <a:gd name="connsiteX1" fmla="*/ 0 w 3206750"/>
                <a:gd name="connsiteY1" fmla="*/ 298450 h 1200150"/>
                <a:gd name="connsiteX2" fmla="*/ 127000 w 3206750"/>
                <a:gd name="connsiteY2" fmla="*/ 1200150 h 1200150"/>
                <a:gd name="connsiteX3" fmla="*/ 2609850 w 3206750"/>
                <a:gd name="connsiteY3" fmla="*/ 977900 h 1200150"/>
                <a:gd name="connsiteX4" fmla="*/ 2559050 w 3206750"/>
                <a:gd name="connsiteY4" fmla="*/ 685800 h 1200150"/>
                <a:gd name="connsiteX5" fmla="*/ 3206750 w 3206750"/>
                <a:gd name="connsiteY5" fmla="*/ 679450 h 1200150"/>
                <a:gd name="connsiteX6" fmla="*/ 3155950 w 3206750"/>
                <a:gd name="connsiteY6" fmla="*/ 0 h 1200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06750" h="1200150">
                  <a:moveTo>
                    <a:pt x="3155950" y="0"/>
                  </a:moveTo>
                  <a:lnTo>
                    <a:pt x="0" y="298450"/>
                  </a:lnTo>
                  <a:lnTo>
                    <a:pt x="127000" y="1200150"/>
                  </a:lnTo>
                  <a:lnTo>
                    <a:pt x="2609850" y="977900"/>
                  </a:lnTo>
                  <a:lnTo>
                    <a:pt x="2559050" y="685800"/>
                  </a:lnTo>
                  <a:lnTo>
                    <a:pt x="3206750" y="679450"/>
                  </a:lnTo>
                  <a:lnTo>
                    <a:pt x="3155950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411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0468" y="53779"/>
            <a:ext cx="2257276" cy="534744"/>
            <a:chOff x="1" y="164798"/>
            <a:chExt cx="1351751" cy="320227"/>
          </a:xfrm>
        </p:grpSpPr>
        <p:sp>
          <p:nvSpPr>
            <p:cNvPr id="5" name="任意多边形 4"/>
            <p:cNvSpPr/>
            <p:nvPr/>
          </p:nvSpPr>
          <p:spPr>
            <a:xfrm rot="16200000">
              <a:off x="-126759" y="291558"/>
              <a:ext cx="320227" cy="66708"/>
            </a:xfrm>
            <a:custGeom>
              <a:avLst/>
              <a:gdLst>
                <a:gd name="connsiteX0" fmla="*/ 0 w 777430"/>
                <a:gd name="connsiteY0" fmla="*/ 0 h 161925"/>
                <a:gd name="connsiteX1" fmla="*/ 777430 w 777430"/>
                <a:gd name="connsiteY1" fmla="*/ 0 h 161925"/>
                <a:gd name="connsiteX2" fmla="*/ 704138 w 777430"/>
                <a:gd name="connsiteY2" fmla="*/ 161925 h 161925"/>
                <a:gd name="connsiteX3" fmla="*/ 73293 w 777430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430" h="161925">
                  <a:moveTo>
                    <a:pt x="0" y="0"/>
                  </a:moveTo>
                  <a:lnTo>
                    <a:pt x="777430" y="0"/>
                  </a:lnTo>
                  <a:lnTo>
                    <a:pt x="704138" y="161925"/>
                  </a:lnTo>
                  <a:lnTo>
                    <a:pt x="73293" y="161925"/>
                  </a:lnTo>
                  <a:close/>
                </a:path>
              </a:pathLst>
            </a:custGeom>
            <a:solidFill>
              <a:srgbClr val="B8110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12700" dir="5400000" algn="t" rotWithShape="0">
                <a:srgbClr val="E7E6E6">
                  <a:lumMod val="10000"/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43205" tIns="21603" rIns="43205" bIns="21603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华文细黑"/>
                <a:ea typeface="华文细黑"/>
                <a:cs typeface="+mn-cs"/>
              </a:endParaRPr>
            </a:p>
          </p:txBody>
        </p:sp>
        <p:sp>
          <p:nvSpPr>
            <p:cNvPr id="6" name="文本框 3"/>
            <p:cNvSpPr txBox="1"/>
            <p:nvPr/>
          </p:nvSpPr>
          <p:spPr>
            <a:xfrm>
              <a:off x="107950" y="247340"/>
              <a:ext cx="1243802" cy="173574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43205" tIns="21603" rIns="43205" bIns="21603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defRPr>
              </a:lvl1pPr>
            </a:lstStyle>
            <a:p>
              <a:pPr algn="ctr"/>
              <a:r>
                <a:rPr lang="en-US" altLang="zh-CN" sz="1600" dirty="0" smtClean="0">
                  <a:latin typeface="+mn-ea"/>
                </a:rPr>
                <a:t>4-2</a:t>
              </a:r>
              <a:r>
                <a:rPr lang="zh-CN" altLang="en-US" sz="1600" dirty="0" smtClean="0">
                  <a:latin typeface="+mn-ea"/>
                </a:rPr>
                <a:t>地块（阅园）</a:t>
              </a:r>
              <a:endParaRPr lang="zh-CN" altLang="en-US" sz="1600" dirty="0">
                <a:latin typeface="+mn-ea"/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5"/>
          <a:stretch/>
        </p:blipFill>
        <p:spPr bwMode="auto">
          <a:xfrm>
            <a:off x="1229237" y="590558"/>
            <a:ext cx="6733663" cy="450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7295388" y="3908238"/>
            <a:ext cx="1652701" cy="1168547"/>
            <a:chOff x="3491880" y="1437852"/>
            <a:chExt cx="3960440" cy="2800240"/>
          </a:xfrm>
        </p:grpSpPr>
        <p:pic>
          <p:nvPicPr>
            <p:cNvPr id="8" name="Picture 4" descr="C:\Users\admin\Desktop\4-2\44714732471532604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1437852"/>
              <a:ext cx="3960440" cy="280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任意多边形 8"/>
            <p:cNvSpPr/>
            <p:nvPr/>
          </p:nvSpPr>
          <p:spPr>
            <a:xfrm>
              <a:off x="3784600" y="2355726"/>
              <a:ext cx="3206750" cy="1080120"/>
            </a:xfrm>
            <a:custGeom>
              <a:avLst/>
              <a:gdLst>
                <a:gd name="connsiteX0" fmla="*/ 3155950 w 3206750"/>
                <a:gd name="connsiteY0" fmla="*/ 0 h 1200150"/>
                <a:gd name="connsiteX1" fmla="*/ 0 w 3206750"/>
                <a:gd name="connsiteY1" fmla="*/ 298450 h 1200150"/>
                <a:gd name="connsiteX2" fmla="*/ 127000 w 3206750"/>
                <a:gd name="connsiteY2" fmla="*/ 1200150 h 1200150"/>
                <a:gd name="connsiteX3" fmla="*/ 2609850 w 3206750"/>
                <a:gd name="connsiteY3" fmla="*/ 977900 h 1200150"/>
                <a:gd name="connsiteX4" fmla="*/ 2559050 w 3206750"/>
                <a:gd name="connsiteY4" fmla="*/ 685800 h 1200150"/>
                <a:gd name="connsiteX5" fmla="*/ 3206750 w 3206750"/>
                <a:gd name="connsiteY5" fmla="*/ 679450 h 1200150"/>
                <a:gd name="connsiteX6" fmla="*/ 3155950 w 3206750"/>
                <a:gd name="connsiteY6" fmla="*/ 0 h 1200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06750" h="1200150">
                  <a:moveTo>
                    <a:pt x="3155950" y="0"/>
                  </a:moveTo>
                  <a:lnTo>
                    <a:pt x="0" y="298450"/>
                  </a:lnTo>
                  <a:lnTo>
                    <a:pt x="127000" y="1200150"/>
                  </a:lnTo>
                  <a:lnTo>
                    <a:pt x="2609850" y="977900"/>
                  </a:lnTo>
                  <a:lnTo>
                    <a:pt x="2559050" y="685800"/>
                  </a:lnTo>
                  <a:lnTo>
                    <a:pt x="3206750" y="679450"/>
                  </a:lnTo>
                  <a:lnTo>
                    <a:pt x="3155950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0385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0468" y="53779"/>
            <a:ext cx="2257276" cy="534744"/>
            <a:chOff x="1" y="164798"/>
            <a:chExt cx="1351751" cy="320227"/>
          </a:xfrm>
        </p:grpSpPr>
        <p:sp>
          <p:nvSpPr>
            <p:cNvPr id="5" name="任意多边形 4"/>
            <p:cNvSpPr/>
            <p:nvPr/>
          </p:nvSpPr>
          <p:spPr>
            <a:xfrm rot="16200000">
              <a:off x="-126759" y="291558"/>
              <a:ext cx="320227" cy="66708"/>
            </a:xfrm>
            <a:custGeom>
              <a:avLst/>
              <a:gdLst>
                <a:gd name="connsiteX0" fmla="*/ 0 w 777430"/>
                <a:gd name="connsiteY0" fmla="*/ 0 h 161925"/>
                <a:gd name="connsiteX1" fmla="*/ 777430 w 777430"/>
                <a:gd name="connsiteY1" fmla="*/ 0 h 161925"/>
                <a:gd name="connsiteX2" fmla="*/ 704138 w 777430"/>
                <a:gd name="connsiteY2" fmla="*/ 161925 h 161925"/>
                <a:gd name="connsiteX3" fmla="*/ 73293 w 777430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430" h="161925">
                  <a:moveTo>
                    <a:pt x="0" y="0"/>
                  </a:moveTo>
                  <a:lnTo>
                    <a:pt x="777430" y="0"/>
                  </a:lnTo>
                  <a:lnTo>
                    <a:pt x="704138" y="161925"/>
                  </a:lnTo>
                  <a:lnTo>
                    <a:pt x="73293" y="161925"/>
                  </a:lnTo>
                  <a:close/>
                </a:path>
              </a:pathLst>
            </a:custGeom>
            <a:solidFill>
              <a:srgbClr val="B8110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12700" dir="5400000" algn="t" rotWithShape="0">
                <a:srgbClr val="E7E6E6">
                  <a:lumMod val="10000"/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43205" tIns="21603" rIns="43205" bIns="21603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华文细黑"/>
                <a:ea typeface="华文细黑"/>
                <a:cs typeface="+mn-cs"/>
              </a:endParaRPr>
            </a:p>
          </p:txBody>
        </p:sp>
        <p:sp>
          <p:nvSpPr>
            <p:cNvPr id="6" name="文本框 3"/>
            <p:cNvSpPr txBox="1"/>
            <p:nvPr/>
          </p:nvSpPr>
          <p:spPr>
            <a:xfrm>
              <a:off x="107950" y="247340"/>
              <a:ext cx="1243802" cy="173574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43205" tIns="21603" rIns="43205" bIns="21603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defRPr>
              </a:lvl1pPr>
            </a:lstStyle>
            <a:p>
              <a:pPr algn="ctr"/>
              <a:r>
                <a:rPr lang="en-US" altLang="zh-CN" sz="1600" dirty="0" smtClean="0">
                  <a:latin typeface="+mn-ea"/>
                </a:rPr>
                <a:t>4-2</a:t>
              </a:r>
              <a:r>
                <a:rPr lang="zh-CN" altLang="en-US" sz="1600" dirty="0" smtClean="0">
                  <a:latin typeface="+mn-ea"/>
                </a:rPr>
                <a:t>地块（阅园）</a:t>
              </a:r>
              <a:endParaRPr lang="zh-CN" altLang="en-US" sz="1600" dirty="0">
                <a:latin typeface="+mn-ea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"/>
          <a:stretch/>
        </p:blipFill>
        <p:spPr bwMode="auto">
          <a:xfrm>
            <a:off x="971600" y="588524"/>
            <a:ext cx="6974445" cy="4554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7295388" y="3908238"/>
            <a:ext cx="1652701" cy="1168547"/>
            <a:chOff x="3491880" y="1437852"/>
            <a:chExt cx="3960440" cy="2800240"/>
          </a:xfrm>
        </p:grpSpPr>
        <p:pic>
          <p:nvPicPr>
            <p:cNvPr id="8" name="Picture 4" descr="C:\Users\admin\Desktop\4-2\44714732471532604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1437852"/>
              <a:ext cx="3960440" cy="280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任意多边形 8"/>
            <p:cNvSpPr/>
            <p:nvPr/>
          </p:nvSpPr>
          <p:spPr>
            <a:xfrm>
              <a:off x="3784600" y="2355726"/>
              <a:ext cx="3206750" cy="1080120"/>
            </a:xfrm>
            <a:custGeom>
              <a:avLst/>
              <a:gdLst>
                <a:gd name="connsiteX0" fmla="*/ 3155950 w 3206750"/>
                <a:gd name="connsiteY0" fmla="*/ 0 h 1200150"/>
                <a:gd name="connsiteX1" fmla="*/ 0 w 3206750"/>
                <a:gd name="connsiteY1" fmla="*/ 298450 h 1200150"/>
                <a:gd name="connsiteX2" fmla="*/ 127000 w 3206750"/>
                <a:gd name="connsiteY2" fmla="*/ 1200150 h 1200150"/>
                <a:gd name="connsiteX3" fmla="*/ 2609850 w 3206750"/>
                <a:gd name="connsiteY3" fmla="*/ 977900 h 1200150"/>
                <a:gd name="connsiteX4" fmla="*/ 2559050 w 3206750"/>
                <a:gd name="connsiteY4" fmla="*/ 685800 h 1200150"/>
                <a:gd name="connsiteX5" fmla="*/ 3206750 w 3206750"/>
                <a:gd name="connsiteY5" fmla="*/ 679450 h 1200150"/>
                <a:gd name="connsiteX6" fmla="*/ 3155950 w 3206750"/>
                <a:gd name="connsiteY6" fmla="*/ 0 h 1200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06750" h="1200150">
                  <a:moveTo>
                    <a:pt x="3155950" y="0"/>
                  </a:moveTo>
                  <a:lnTo>
                    <a:pt x="0" y="298450"/>
                  </a:lnTo>
                  <a:lnTo>
                    <a:pt x="127000" y="1200150"/>
                  </a:lnTo>
                  <a:lnTo>
                    <a:pt x="2609850" y="977900"/>
                  </a:lnTo>
                  <a:lnTo>
                    <a:pt x="2559050" y="685800"/>
                  </a:lnTo>
                  <a:lnTo>
                    <a:pt x="3206750" y="679450"/>
                  </a:lnTo>
                  <a:lnTo>
                    <a:pt x="3155950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662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231</Words>
  <Application>Microsoft Office PowerPoint</Application>
  <PresentationFormat>全屏显示(16:9)</PresentationFormat>
  <Paragraphs>74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1" baseType="lpstr">
      <vt:lpstr>华文细黑</vt:lpstr>
      <vt:lpstr>宋体</vt:lpstr>
      <vt:lpstr>微软雅黑</vt:lpstr>
      <vt:lpstr>Arial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chenyan</cp:lastModifiedBy>
  <cp:revision>52</cp:revision>
  <dcterms:created xsi:type="dcterms:W3CDTF">2018-10-16T03:50:46Z</dcterms:created>
  <dcterms:modified xsi:type="dcterms:W3CDTF">2018-10-16T10:00:42Z</dcterms:modified>
</cp:coreProperties>
</file>